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8BFB9-F30A-4351-A624-7F6C0B8C1332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3703E-6A0F-4BBA-9628-364CC3C40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9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03E-6A0F-4BBA-9628-364CC3C405F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52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8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94DD-BB41-4831-88C4-57254F13125E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460248" y="236312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2045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400445" y="36997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9 </a:t>
            </a:r>
            <a:r>
              <a:rPr lang="fr-FR" b="1" dirty="0" smtClean="0"/>
              <a:t>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93820" y="260060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58" y="3130845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962851" y="357982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424359" y="3190145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81250" y="2519363"/>
            <a:ext cx="685800" cy="80962"/>
          </a:xfrm>
          <a:custGeom>
            <a:avLst/>
            <a:gdLst>
              <a:gd name="connsiteX0" fmla="*/ 685800 w 685800"/>
              <a:gd name="connsiteY0" fmla="*/ 80962 h 80962"/>
              <a:gd name="connsiteX1" fmla="*/ 685800 w 685800"/>
              <a:gd name="connsiteY1" fmla="*/ 80962 h 80962"/>
              <a:gd name="connsiteX2" fmla="*/ 652463 w 685800"/>
              <a:gd name="connsiteY2" fmla="*/ 52387 h 80962"/>
              <a:gd name="connsiteX3" fmla="*/ 604838 w 685800"/>
              <a:gd name="connsiteY3" fmla="*/ 42862 h 80962"/>
              <a:gd name="connsiteX4" fmla="*/ 585788 w 685800"/>
              <a:gd name="connsiteY4" fmla="*/ 38100 h 80962"/>
              <a:gd name="connsiteX5" fmla="*/ 500063 w 685800"/>
              <a:gd name="connsiteY5" fmla="*/ 23812 h 80962"/>
              <a:gd name="connsiteX6" fmla="*/ 342900 w 685800"/>
              <a:gd name="connsiteY6" fmla="*/ 0 h 80962"/>
              <a:gd name="connsiteX7" fmla="*/ 214313 w 685800"/>
              <a:gd name="connsiteY7" fmla="*/ 4762 h 80962"/>
              <a:gd name="connsiteX8" fmla="*/ 85725 w 685800"/>
              <a:gd name="connsiteY8" fmla="*/ 28575 h 80962"/>
              <a:gd name="connsiteX9" fmla="*/ 0 w 685800"/>
              <a:gd name="connsiteY9" fmla="*/ 76200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80962">
                <a:moveTo>
                  <a:pt x="685800" y="80962"/>
                </a:moveTo>
                <a:lnTo>
                  <a:pt x="685800" y="80962"/>
                </a:lnTo>
                <a:cubicBezTo>
                  <a:pt x="674688" y="71437"/>
                  <a:pt x="665706" y="58619"/>
                  <a:pt x="652463" y="52387"/>
                </a:cubicBezTo>
                <a:cubicBezTo>
                  <a:pt x="637815" y="45494"/>
                  <a:pt x="620197" y="47981"/>
                  <a:pt x="604838" y="42862"/>
                </a:cubicBezTo>
                <a:cubicBezTo>
                  <a:pt x="589044" y="37598"/>
                  <a:pt x="595570" y="38100"/>
                  <a:pt x="585788" y="38100"/>
                </a:cubicBezTo>
                <a:lnTo>
                  <a:pt x="500063" y="23812"/>
                </a:lnTo>
                <a:lnTo>
                  <a:pt x="342900" y="0"/>
                </a:lnTo>
                <a:lnTo>
                  <a:pt x="214313" y="4762"/>
                </a:lnTo>
                <a:lnTo>
                  <a:pt x="85725" y="28575"/>
                </a:lnTo>
                <a:lnTo>
                  <a:pt x="0" y="76200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vers le haut 28"/>
          <p:cNvSpPr/>
          <p:nvPr/>
        </p:nvSpPr>
        <p:spPr>
          <a:xfrm>
            <a:off x="3156656" y="1866744"/>
            <a:ext cx="205524" cy="760743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 rot="-2040000" flipV="1">
            <a:off x="4662251" y="3028143"/>
            <a:ext cx="388997" cy="1679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05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169736" y="220486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017486" y="2380343"/>
            <a:ext cx="2409371" cy="1886857"/>
          </a:xfrm>
          <a:custGeom>
            <a:avLst/>
            <a:gdLst>
              <a:gd name="connsiteX0" fmla="*/ 2409371 w 2409371"/>
              <a:gd name="connsiteY0" fmla="*/ 0 h 1886857"/>
              <a:gd name="connsiteX1" fmla="*/ 2394857 w 2409371"/>
              <a:gd name="connsiteY1" fmla="*/ 377371 h 1886857"/>
              <a:gd name="connsiteX2" fmla="*/ 2206171 w 2409371"/>
              <a:gd name="connsiteY2" fmla="*/ 624114 h 1886857"/>
              <a:gd name="connsiteX3" fmla="*/ 1930400 w 2409371"/>
              <a:gd name="connsiteY3" fmla="*/ 943428 h 1886857"/>
              <a:gd name="connsiteX4" fmla="*/ 1553028 w 2409371"/>
              <a:gd name="connsiteY4" fmla="*/ 1306286 h 1886857"/>
              <a:gd name="connsiteX5" fmla="*/ 1233714 w 2409371"/>
              <a:gd name="connsiteY5" fmla="*/ 1567543 h 1886857"/>
              <a:gd name="connsiteX6" fmla="*/ 508000 w 2409371"/>
              <a:gd name="connsiteY6" fmla="*/ 1785257 h 1886857"/>
              <a:gd name="connsiteX7" fmla="*/ 0 w 2409371"/>
              <a:gd name="connsiteY7" fmla="*/ 1886857 h 1886857"/>
              <a:gd name="connsiteX8" fmla="*/ 0 w 2409371"/>
              <a:gd name="connsiteY8" fmla="*/ 1872343 h 1886857"/>
              <a:gd name="connsiteX9" fmla="*/ 0 w 2409371"/>
              <a:gd name="connsiteY9" fmla="*/ 1872343 h 1886857"/>
              <a:gd name="connsiteX10" fmla="*/ 0 w 2409371"/>
              <a:gd name="connsiteY10" fmla="*/ 1872343 h 188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9371" h="1886857">
                <a:moveTo>
                  <a:pt x="2409371" y="0"/>
                </a:moveTo>
                <a:lnTo>
                  <a:pt x="2394857" y="377371"/>
                </a:lnTo>
                <a:lnTo>
                  <a:pt x="2206171" y="624114"/>
                </a:lnTo>
                <a:lnTo>
                  <a:pt x="1930400" y="943428"/>
                </a:lnTo>
                <a:lnTo>
                  <a:pt x="1553028" y="1306286"/>
                </a:lnTo>
                <a:lnTo>
                  <a:pt x="1233714" y="1567543"/>
                </a:lnTo>
                <a:lnTo>
                  <a:pt x="508000" y="1785257"/>
                </a:lnTo>
                <a:lnTo>
                  <a:pt x="0" y="1886857"/>
                </a:lnTo>
                <a:lnTo>
                  <a:pt x="0" y="1872343"/>
                </a:lnTo>
                <a:lnTo>
                  <a:pt x="0" y="1872343"/>
                </a:lnTo>
                <a:lnTo>
                  <a:pt x="0" y="1872343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1436915" y="2757715"/>
            <a:ext cx="1103085" cy="1001486"/>
          </a:xfrm>
          <a:custGeom>
            <a:avLst/>
            <a:gdLst>
              <a:gd name="connsiteX0" fmla="*/ 1117600 w 1117600"/>
              <a:gd name="connsiteY0" fmla="*/ 0 h 928915"/>
              <a:gd name="connsiteX1" fmla="*/ 928914 w 1117600"/>
              <a:gd name="connsiteY1" fmla="*/ 261257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46743 w 1117600"/>
              <a:gd name="connsiteY3" fmla="*/ 899886 h 928915"/>
              <a:gd name="connsiteX4" fmla="*/ 0 w 1117600"/>
              <a:gd name="connsiteY4" fmla="*/ 928915 h 928915"/>
              <a:gd name="connsiteX0" fmla="*/ 1103085 w 1103085"/>
              <a:gd name="connsiteY0" fmla="*/ 0 h 1001486"/>
              <a:gd name="connsiteX1" fmla="*/ 1030513 w 1103085"/>
              <a:gd name="connsiteY1" fmla="*/ 275771 h 1001486"/>
              <a:gd name="connsiteX2" fmla="*/ 566056 w 1103085"/>
              <a:gd name="connsiteY2" fmla="*/ 696686 h 1001486"/>
              <a:gd name="connsiteX3" fmla="*/ 232228 w 1103085"/>
              <a:gd name="connsiteY3" fmla="*/ 899886 h 1001486"/>
              <a:gd name="connsiteX4" fmla="*/ 0 w 1103085"/>
              <a:gd name="connsiteY4" fmla="*/ 1001486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085" h="1001486">
                <a:moveTo>
                  <a:pt x="1103085" y="0"/>
                </a:moveTo>
                <a:lnTo>
                  <a:pt x="1030513" y="275771"/>
                </a:lnTo>
                <a:cubicBezTo>
                  <a:pt x="895046" y="425752"/>
                  <a:pt x="745065" y="604762"/>
                  <a:pt x="566056" y="696686"/>
                </a:cubicBezTo>
                <a:lnTo>
                  <a:pt x="232228" y="899886"/>
                </a:lnTo>
                <a:lnTo>
                  <a:pt x="0" y="1001486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93827" y="1142596"/>
            <a:ext cx="355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Ordres MOLTKE le 2 septembre soir</a:t>
            </a:r>
            <a:endParaRPr lang="fr-FR" b="1" dirty="0"/>
          </a:p>
        </p:txBody>
      </p:sp>
      <p:sp>
        <p:nvSpPr>
          <p:cNvPr id="33" name="Forme libre 32"/>
          <p:cNvSpPr/>
          <p:nvPr/>
        </p:nvSpPr>
        <p:spPr>
          <a:xfrm>
            <a:off x="1364343" y="2743200"/>
            <a:ext cx="232228" cy="783771"/>
          </a:xfrm>
          <a:custGeom>
            <a:avLst/>
            <a:gdLst>
              <a:gd name="connsiteX0" fmla="*/ 232228 w 232228"/>
              <a:gd name="connsiteY0" fmla="*/ 0 h 783771"/>
              <a:gd name="connsiteX1" fmla="*/ 145143 w 232228"/>
              <a:gd name="connsiteY1" fmla="*/ 145143 h 783771"/>
              <a:gd name="connsiteX2" fmla="*/ 101600 w 232228"/>
              <a:gd name="connsiteY2" fmla="*/ 304800 h 783771"/>
              <a:gd name="connsiteX3" fmla="*/ 29028 w 232228"/>
              <a:gd name="connsiteY3" fmla="*/ 566057 h 783771"/>
              <a:gd name="connsiteX4" fmla="*/ 0 w 232228"/>
              <a:gd name="connsiteY4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228" h="783771">
                <a:moveTo>
                  <a:pt x="232228" y="0"/>
                </a:moveTo>
                <a:lnTo>
                  <a:pt x="145143" y="145143"/>
                </a:lnTo>
                <a:lnTo>
                  <a:pt x="101600" y="304800"/>
                </a:lnTo>
                <a:lnTo>
                  <a:pt x="29028" y="566057"/>
                </a:lnTo>
                <a:lnTo>
                  <a:pt x="0" y="783771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8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01674" y="281395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3901268" y="2250302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859792" y="24139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87667" y="233335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04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184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45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Missions  fixées par GQG le 4 septembre 1914</a:t>
            </a:r>
            <a:endParaRPr lang="fr-FR" b="1" dirty="0"/>
          </a:p>
        </p:txBody>
      </p:sp>
      <p:sp>
        <p:nvSpPr>
          <p:cNvPr id="25" name="Forme libre 24"/>
          <p:cNvSpPr/>
          <p:nvPr/>
        </p:nvSpPr>
        <p:spPr>
          <a:xfrm>
            <a:off x="1590805" y="2993721"/>
            <a:ext cx="2217107" cy="901874"/>
          </a:xfrm>
          <a:custGeom>
            <a:avLst/>
            <a:gdLst>
              <a:gd name="connsiteX0" fmla="*/ 0 w 2217107"/>
              <a:gd name="connsiteY0" fmla="*/ 901874 h 901874"/>
              <a:gd name="connsiteX1" fmla="*/ 1277655 w 2217107"/>
              <a:gd name="connsiteY1" fmla="*/ 413358 h 901874"/>
              <a:gd name="connsiteX2" fmla="*/ 1565754 w 2217107"/>
              <a:gd name="connsiteY2" fmla="*/ 413358 h 901874"/>
              <a:gd name="connsiteX3" fmla="*/ 1966587 w 2217107"/>
              <a:gd name="connsiteY3" fmla="*/ 375780 h 901874"/>
              <a:gd name="connsiteX4" fmla="*/ 2129425 w 2217107"/>
              <a:gd name="connsiteY4" fmla="*/ 50104 h 901874"/>
              <a:gd name="connsiteX5" fmla="*/ 2217107 w 2217107"/>
              <a:gd name="connsiteY5" fmla="*/ 0 h 9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7107" h="901874">
                <a:moveTo>
                  <a:pt x="0" y="901874"/>
                </a:moveTo>
                <a:lnTo>
                  <a:pt x="1277655" y="413358"/>
                </a:lnTo>
                <a:lnTo>
                  <a:pt x="1565754" y="413358"/>
                </a:lnTo>
                <a:lnTo>
                  <a:pt x="1966587" y="375780"/>
                </a:lnTo>
                <a:lnTo>
                  <a:pt x="2129425" y="50104"/>
                </a:lnTo>
                <a:lnTo>
                  <a:pt x="2217107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155974" y="305181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I° Armée</a:t>
            </a:r>
            <a:endParaRPr lang="fr-FR" b="1" dirty="0"/>
          </a:p>
        </p:txBody>
      </p:sp>
      <p:sp>
        <p:nvSpPr>
          <p:cNvPr id="29" name="Forme libre 28"/>
          <p:cNvSpPr/>
          <p:nvPr/>
        </p:nvSpPr>
        <p:spPr>
          <a:xfrm>
            <a:off x="638827" y="1553227"/>
            <a:ext cx="1991639" cy="1665962"/>
          </a:xfrm>
          <a:custGeom>
            <a:avLst/>
            <a:gdLst>
              <a:gd name="connsiteX0" fmla="*/ 0 w 1991639"/>
              <a:gd name="connsiteY0" fmla="*/ 1665962 h 1665962"/>
              <a:gd name="connsiteX1" fmla="*/ 1991639 w 1991639"/>
              <a:gd name="connsiteY1" fmla="*/ 0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1639" h="1665962">
                <a:moveTo>
                  <a:pt x="0" y="1665962"/>
                </a:moveTo>
                <a:lnTo>
                  <a:pt x="199163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870542" y="3068877"/>
            <a:ext cx="1265129" cy="1791222"/>
          </a:xfrm>
          <a:custGeom>
            <a:avLst/>
            <a:gdLst>
              <a:gd name="connsiteX0" fmla="*/ 1265129 w 1265129"/>
              <a:gd name="connsiteY0" fmla="*/ 0 h 1791222"/>
              <a:gd name="connsiteX1" fmla="*/ 1139869 w 1265129"/>
              <a:gd name="connsiteY1" fmla="*/ 1027134 h 1791222"/>
              <a:gd name="connsiteX2" fmla="*/ 663880 w 1265129"/>
              <a:gd name="connsiteY2" fmla="*/ 1615857 h 1791222"/>
              <a:gd name="connsiteX3" fmla="*/ 0 w 1265129"/>
              <a:gd name="connsiteY3" fmla="*/ 1791222 h 17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129" h="1791222">
                <a:moveTo>
                  <a:pt x="1265129" y="0"/>
                </a:moveTo>
                <a:lnTo>
                  <a:pt x="1139869" y="1027134"/>
                </a:lnTo>
                <a:lnTo>
                  <a:pt x="663880" y="1615857"/>
                </a:lnTo>
                <a:lnTo>
                  <a:pt x="0" y="179122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2498898" y="4278765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II° Armée</a:t>
            </a:r>
            <a:endParaRPr lang="fr-FR" b="1" dirty="0"/>
          </a:p>
        </p:txBody>
      </p:sp>
      <p:sp>
        <p:nvSpPr>
          <p:cNvPr id="34" name="Forme libre 33"/>
          <p:cNvSpPr/>
          <p:nvPr/>
        </p:nvSpPr>
        <p:spPr>
          <a:xfrm>
            <a:off x="7791189" y="2004164"/>
            <a:ext cx="288099" cy="2317315"/>
          </a:xfrm>
          <a:custGeom>
            <a:avLst/>
            <a:gdLst>
              <a:gd name="connsiteX0" fmla="*/ 0 w 288099"/>
              <a:gd name="connsiteY0" fmla="*/ 0 h 2317315"/>
              <a:gd name="connsiteX1" fmla="*/ 288099 w 288099"/>
              <a:gd name="connsiteY1" fmla="*/ 2317315 h 2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099" h="2317315">
                <a:moveTo>
                  <a:pt x="0" y="0"/>
                </a:moveTo>
                <a:lnTo>
                  <a:pt x="288099" y="2317315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7089732" y="3206663"/>
            <a:ext cx="0" cy="1114816"/>
          </a:xfrm>
          <a:custGeom>
            <a:avLst/>
            <a:gdLst>
              <a:gd name="connsiteX0" fmla="*/ 0 w 0"/>
              <a:gd name="connsiteY0" fmla="*/ 0 h 1114816"/>
              <a:gd name="connsiteX1" fmla="*/ 0 w 0"/>
              <a:gd name="connsiteY1" fmla="*/ 1114816 h 11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14816">
                <a:moveTo>
                  <a:pt x="0" y="0"/>
                </a:moveTo>
                <a:lnTo>
                  <a:pt x="0" y="1114816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/>
          <p:cNvGrpSpPr/>
          <p:nvPr/>
        </p:nvGrpSpPr>
        <p:grpSpPr>
          <a:xfrm>
            <a:off x="3014649" y="3699307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53086" y="2847140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4467" y="3205652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07153" y="20919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89021" y="4428592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7658100" y="404048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1495425" y="2963132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22984" y="4518456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420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8794" y="32548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543659" y="358248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38454" y="2786903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485150" y="3776826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6917649" y="4442852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088195" y="2815377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07602" y="4375225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097923" y="304746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690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42" y="3887184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647881" y="3646204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0999" y="362305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950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8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67" y="3553426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14448" y="371377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2140" y="3455433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81250" y="2519363"/>
            <a:ext cx="685800" cy="80962"/>
          </a:xfrm>
          <a:custGeom>
            <a:avLst/>
            <a:gdLst>
              <a:gd name="connsiteX0" fmla="*/ 685800 w 685800"/>
              <a:gd name="connsiteY0" fmla="*/ 80962 h 80962"/>
              <a:gd name="connsiteX1" fmla="*/ 685800 w 685800"/>
              <a:gd name="connsiteY1" fmla="*/ 80962 h 80962"/>
              <a:gd name="connsiteX2" fmla="*/ 652463 w 685800"/>
              <a:gd name="connsiteY2" fmla="*/ 52387 h 80962"/>
              <a:gd name="connsiteX3" fmla="*/ 604838 w 685800"/>
              <a:gd name="connsiteY3" fmla="*/ 42862 h 80962"/>
              <a:gd name="connsiteX4" fmla="*/ 585788 w 685800"/>
              <a:gd name="connsiteY4" fmla="*/ 38100 h 80962"/>
              <a:gd name="connsiteX5" fmla="*/ 500063 w 685800"/>
              <a:gd name="connsiteY5" fmla="*/ 23812 h 80962"/>
              <a:gd name="connsiteX6" fmla="*/ 342900 w 685800"/>
              <a:gd name="connsiteY6" fmla="*/ 0 h 80962"/>
              <a:gd name="connsiteX7" fmla="*/ 214313 w 685800"/>
              <a:gd name="connsiteY7" fmla="*/ 4762 h 80962"/>
              <a:gd name="connsiteX8" fmla="*/ 85725 w 685800"/>
              <a:gd name="connsiteY8" fmla="*/ 28575 h 80962"/>
              <a:gd name="connsiteX9" fmla="*/ 0 w 685800"/>
              <a:gd name="connsiteY9" fmla="*/ 76200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80962">
                <a:moveTo>
                  <a:pt x="685800" y="80962"/>
                </a:moveTo>
                <a:lnTo>
                  <a:pt x="685800" y="80962"/>
                </a:lnTo>
                <a:cubicBezTo>
                  <a:pt x="674688" y="71437"/>
                  <a:pt x="665706" y="58619"/>
                  <a:pt x="652463" y="52387"/>
                </a:cubicBezTo>
                <a:cubicBezTo>
                  <a:pt x="637815" y="45494"/>
                  <a:pt x="620197" y="47981"/>
                  <a:pt x="604838" y="42862"/>
                </a:cubicBezTo>
                <a:cubicBezTo>
                  <a:pt x="589044" y="37598"/>
                  <a:pt x="595570" y="38100"/>
                  <a:pt x="585788" y="38100"/>
                </a:cubicBezTo>
                <a:lnTo>
                  <a:pt x="500063" y="23812"/>
                </a:lnTo>
                <a:lnTo>
                  <a:pt x="342900" y="0"/>
                </a:lnTo>
                <a:lnTo>
                  <a:pt x="214313" y="4762"/>
                </a:lnTo>
                <a:lnTo>
                  <a:pt x="85725" y="28575"/>
                </a:lnTo>
                <a:lnTo>
                  <a:pt x="0" y="76200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 rot="-2580000">
            <a:off x="3070998" y="3256859"/>
            <a:ext cx="640854" cy="9657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Virage 34"/>
          <p:cNvSpPr/>
          <p:nvPr/>
        </p:nvSpPr>
        <p:spPr>
          <a:xfrm>
            <a:off x="3931629" y="3276040"/>
            <a:ext cx="423491" cy="500331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84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585</Words>
  <Application>Microsoft Office PowerPoint</Application>
  <PresentationFormat>Affichage à l'écran (4:3)</PresentationFormat>
  <Paragraphs>373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15</cp:revision>
  <dcterms:created xsi:type="dcterms:W3CDTF">2013-09-02T05:37:31Z</dcterms:created>
  <dcterms:modified xsi:type="dcterms:W3CDTF">2013-09-09T14:58:04Z</dcterms:modified>
</cp:coreProperties>
</file>