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8BFB9-F30A-4351-A624-7F6C0B8C1332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3703E-6A0F-4BBA-9628-364CC3C40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9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3703E-6A0F-4BBA-9628-364CC3C405F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2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4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6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94DD-BB41-4831-88C4-57254F13125E}" type="datetimeFigureOut">
              <a:rPr lang="fr-FR" smtClean="0"/>
              <a:t>11/09/2013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66CA-D249-4DDE-AC93-AACDD49F9B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3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460248" y="236312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2045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400445" y="36997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9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93820" y="26006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58" y="3130845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962851" y="357982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424359" y="319014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vers le haut 28"/>
          <p:cNvSpPr/>
          <p:nvPr/>
        </p:nvSpPr>
        <p:spPr>
          <a:xfrm>
            <a:off x="3156656" y="1866744"/>
            <a:ext cx="205524" cy="76074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 rot="-2040000" flipV="1">
            <a:off x="4662251" y="3028143"/>
            <a:ext cx="388997" cy="1679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5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452000" y="3621612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421516" y="2309286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07308" y="1744138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49" y="2731007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4021058" y="3182163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624193" y="2647198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747712" y="3723760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37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783439" y="224653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11 </a:t>
            </a:r>
            <a:r>
              <a:rPr lang="fr-FR" b="1" dirty="0" smtClean="0"/>
              <a:t>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405893" y="3386290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886529" y="1714530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306683" y="1449260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284" y="201680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4205146" y="211660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5109037" y="206461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10844" y="3084178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229183" y="200887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484282" y="233183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586656" y="2797921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05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169736" y="220486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174275" y="188332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6039813" y="221453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926086" y="2070083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017486" y="2380343"/>
            <a:ext cx="2409371" cy="1886857"/>
          </a:xfrm>
          <a:custGeom>
            <a:avLst/>
            <a:gdLst>
              <a:gd name="connsiteX0" fmla="*/ 2409371 w 2409371"/>
              <a:gd name="connsiteY0" fmla="*/ 0 h 1886857"/>
              <a:gd name="connsiteX1" fmla="*/ 2394857 w 2409371"/>
              <a:gd name="connsiteY1" fmla="*/ 377371 h 1886857"/>
              <a:gd name="connsiteX2" fmla="*/ 2206171 w 2409371"/>
              <a:gd name="connsiteY2" fmla="*/ 624114 h 1886857"/>
              <a:gd name="connsiteX3" fmla="*/ 1930400 w 2409371"/>
              <a:gd name="connsiteY3" fmla="*/ 943428 h 1886857"/>
              <a:gd name="connsiteX4" fmla="*/ 1553028 w 2409371"/>
              <a:gd name="connsiteY4" fmla="*/ 1306286 h 1886857"/>
              <a:gd name="connsiteX5" fmla="*/ 1233714 w 2409371"/>
              <a:gd name="connsiteY5" fmla="*/ 1567543 h 1886857"/>
              <a:gd name="connsiteX6" fmla="*/ 508000 w 2409371"/>
              <a:gd name="connsiteY6" fmla="*/ 1785257 h 1886857"/>
              <a:gd name="connsiteX7" fmla="*/ 0 w 2409371"/>
              <a:gd name="connsiteY7" fmla="*/ 1886857 h 1886857"/>
              <a:gd name="connsiteX8" fmla="*/ 0 w 2409371"/>
              <a:gd name="connsiteY8" fmla="*/ 1872343 h 1886857"/>
              <a:gd name="connsiteX9" fmla="*/ 0 w 2409371"/>
              <a:gd name="connsiteY9" fmla="*/ 1872343 h 1886857"/>
              <a:gd name="connsiteX10" fmla="*/ 0 w 2409371"/>
              <a:gd name="connsiteY10" fmla="*/ 1872343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9371" h="1886857">
                <a:moveTo>
                  <a:pt x="2409371" y="0"/>
                </a:moveTo>
                <a:lnTo>
                  <a:pt x="2394857" y="377371"/>
                </a:lnTo>
                <a:lnTo>
                  <a:pt x="2206171" y="624114"/>
                </a:lnTo>
                <a:lnTo>
                  <a:pt x="1930400" y="943428"/>
                </a:lnTo>
                <a:lnTo>
                  <a:pt x="1553028" y="1306286"/>
                </a:lnTo>
                <a:lnTo>
                  <a:pt x="1233714" y="1567543"/>
                </a:lnTo>
                <a:lnTo>
                  <a:pt x="508000" y="1785257"/>
                </a:lnTo>
                <a:lnTo>
                  <a:pt x="0" y="1886857"/>
                </a:lnTo>
                <a:lnTo>
                  <a:pt x="0" y="1872343"/>
                </a:lnTo>
                <a:lnTo>
                  <a:pt x="0" y="1872343"/>
                </a:lnTo>
                <a:lnTo>
                  <a:pt x="0" y="1872343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1436915" y="2757715"/>
            <a:ext cx="1103085" cy="1001486"/>
          </a:xfrm>
          <a:custGeom>
            <a:avLst/>
            <a:gdLst>
              <a:gd name="connsiteX0" fmla="*/ 1117600 w 1117600"/>
              <a:gd name="connsiteY0" fmla="*/ 0 h 928915"/>
              <a:gd name="connsiteX1" fmla="*/ 928914 w 1117600"/>
              <a:gd name="connsiteY1" fmla="*/ 261257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08000 w 1117600"/>
              <a:gd name="connsiteY2" fmla="*/ 551543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17714 w 1117600"/>
              <a:gd name="connsiteY3" fmla="*/ 798286 h 928915"/>
              <a:gd name="connsiteX4" fmla="*/ 0 w 1117600"/>
              <a:gd name="connsiteY4" fmla="*/ 928915 h 928915"/>
              <a:gd name="connsiteX0" fmla="*/ 1117600 w 1117600"/>
              <a:gd name="connsiteY0" fmla="*/ 0 h 928915"/>
              <a:gd name="connsiteX1" fmla="*/ 1045028 w 1117600"/>
              <a:gd name="connsiteY1" fmla="*/ 275771 h 928915"/>
              <a:gd name="connsiteX2" fmla="*/ 580571 w 1117600"/>
              <a:gd name="connsiteY2" fmla="*/ 696686 h 928915"/>
              <a:gd name="connsiteX3" fmla="*/ 246743 w 1117600"/>
              <a:gd name="connsiteY3" fmla="*/ 899886 h 928915"/>
              <a:gd name="connsiteX4" fmla="*/ 0 w 1117600"/>
              <a:gd name="connsiteY4" fmla="*/ 928915 h 928915"/>
              <a:gd name="connsiteX0" fmla="*/ 1103085 w 1103085"/>
              <a:gd name="connsiteY0" fmla="*/ 0 h 1001486"/>
              <a:gd name="connsiteX1" fmla="*/ 1030513 w 1103085"/>
              <a:gd name="connsiteY1" fmla="*/ 275771 h 1001486"/>
              <a:gd name="connsiteX2" fmla="*/ 566056 w 1103085"/>
              <a:gd name="connsiteY2" fmla="*/ 696686 h 1001486"/>
              <a:gd name="connsiteX3" fmla="*/ 232228 w 1103085"/>
              <a:gd name="connsiteY3" fmla="*/ 899886 h 1001486"/>
              <a:gd name="connsiteX4" fmla="*/ 0 w 1103085"/>
              <a:gd name="connsiteY4" fmla="*/ 1001486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3085" h="1001486">
                <a:moveTo>
                  <a:pt x="1103085" y="0"/>
                </a:moveTo>
                <a:lnTo>
                  <a:pt x="1030513" y="275771"/>
                </a:lnTo>
                <a:cubicBezTo>
                  <a:pt x="895046" y="425752"/>
                  <a:pt x="745065" y="604762"/>
                  <a:pt x="566056" y="696686"/>
                </a:cubicBezTo>
                <a:lnTo>
                  <a:pt x="232228" y="899886"/>
                </a:lnTo>
                <a:lnTo>
                  <a:pt x="0" y="1001486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3827" y="1142596"/>
            <a:ext cx="355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Ordres MOLTKE le 2 septembre soir</a:t>
            </a:r>
            <a:endParaRPr lang="fr-FR" b="1" dirty="0"/>
          </a:p>
        </p:txBody>
      </p:sp>
      <p:sp>
        <p:nvSpPr>
          <p:cNvPr id="33" name="Forme libre 32"/>
          <p:cNvSpPr/>
          <p:nvPr/>
        </p:nvSpPr>
        <p:spPr>
          <a:xfrm>
            <a:off x="1364343" y="2743200"/>
            <a:ext cx="232228" cy="783771"/>
          </a:xfrm>
          <a:custGeom>
            <a:avLst/>
            <a:gdLst>
              <a:gd name="connsiteX0" fmla="*/ 232228 w 232228"/>
              <a:gd name="connsiteY0" fmla="*/ 0 h 783771"/>
              <a:gd name="connsiteX1" fmla="*/ 145143 w 232228"/>
              <a:gd name="connsiteY1" fmla="*/ 145143 h 783771"/>
              <a:gd name="connsiteX2" fmla="*/ 101600 w 232228"/>
              <a:gd name="connsiteY2" fmla="*/ 304800 h 783771"/>
              <a:gd name="connsiteX3" fmla="*/ 29028 w 232228"/>
              <a:gd name="connsiteY3" fmla="*/ 566057 h 783771"/>
              <a:gd name="connsiteX4" fmla="*/ 0 w 232228"/>
              <a:gd name="connsiteY4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228" h="783771">
                <a:moveTo>
                  <a:pt x="232228" y="0"/>
                </a:moveTo>
                <a:lnTo>
                  <a:pt x="145143" y="145143"/>
                </a:lnTo>
                <a:lnTo>
                  <a:pt x="101600" y="304800"/>
                </a:lnTo>
                <a:lnTo>
                  <a:pt x="29028" y="566057"/>
                </a:lnTo>
                <a:lnTo>
                  <a:pt x="0" y="783771"/>
                </a:ln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8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01674" y="281395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3901268" y="2250302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859792" y="2413965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87667" y="2333359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047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 septembre 1914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184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38100" y="1268760"/>
            <a:ext cx="9086850" cy="4798879"/>
            <a:chOff x="38100" y="716870"/>
            <a:chExt cx="9086850" cy="4798879"/>
          </a:xfrm>
        </p:grpSpPr>
        <p:sp>
          <p:nvSpPr>
            <p:cNvPr id="6" name="Forme libre 5"/>
            <p:cNvSpPr/>
            <p:nvPr/>
          </p:nvSpPr>
          <p:spPr>
            <a:xfrm>
              <a:off x="38100" y="2667000"/>
              <a:ext cx="5381625" cy="2571750"/>
            </a:xfrm>
            <a:custGeom>
              <a:avLst/>
              <a:gdLst>
                <a:gd name="connsiteX0" fmla="*/ 0 w 5381625"/>
                <a:gd name="connsiteY0" fmla="*/ 76200 h 2571750"/>
                <a:gd name="connsiteX1" fmla="*/ 123825 w 5381625"/>
                <a:gd name="connsiteY1" fmla="*/ 38100 h 2571750"/>
                <a:gd name="connsiteX2" fmla="*/ 276225 w 5381625"/>
                <a:gd name="connsiteY2" fmla="*/ 0 h 2571750"/>
                <a:gd name="connsiteX3" fmla="*/ 371475 w 5381625"/>
                <a:gd name="connsiteY3" fmla="*/ 0 h 2571750"/>
                <a:gd name="connsiteX4" fmla="*/ 428625 w 5381625"/>
                <a:gd name="connsiteY4" fmla="*/ 28575 h 2571750"/>
                <a:gd name="connsiteX5" fmla="*/ 428625 w 5381625"/>
                <a:gd name="connsiteY5" fmla="*/ 28575 h 2571750"/>
                <a:gd name="connsiteX6" fmla="*/ 485775 w 5381625"/>
                <a:gd name="connsiteY6" fmla="*/ 152400 h 2571750"/>
                <a:gd name="connsiteX7" fmla="*/ 476250 w 5381625"/>
                <a:gd name="connsiteY7" fmla="*/ 209550 h 2571750"/>
                <a:gd name="connsiteX8" fmla="*/ 476250 w 5381625"/>
                <a:gd name="connsiteY8" fmla="*/ 247650 h 2571750"/>
                <a:gd name="connsiteX9" fmla="*/ 476250 w 5381625"/>
                <a:gd name="connsiteY9" fmla="*/ 247650 h 2571750"/>
                <a:gd name="connsiteX10" fmla="*/ 581025 w 5381625"/>
                <a:gd name="connsiteY10" fmla="*/ 209550 h 2571750"/>
                <a:gd name="connsiteX11" fmla="*/ 600075 w 5381625"/>
                <a:gd name="connsiteY11" fmla="*/ 133350 h 2571750"/>
                <a:gd name="connsiteX12" fmla="*/ 600075 w 5381625"/>
                <a:gd name="connsiteY12" fmla="*/ 133350 h 2571750"/>
                <a:gd name="connsiteX13" fmla="*/ 657225 w 5381625"/>
                <a:gd name="connsiteY13" fmla="*/ 47625 h 2571750"/>
                <a:gd name="connsiteX14" fmla="*/ 752475 w 5381625"/>
                <a:gd name="connsiteY14" fmla="*/ 38100 h 2571750"/>
                <a:gd name="connsiteX15" fmla="*/ 819150 w 5381625"/>
                <a:gd name="connsiteY15" fmla="*/ 47625 h 2571750"/>
                <a:gd name="connsiteX16" fmla="*/ 876300 w 5381625"/>
                <a:gd name="connsiteY16" fmla="*/ 95250 h 2571750"/>
                <a:gd name="connsiteX17" fmla="*/ 895350 w 5381625"/>
                <a:gd name="connsiteY17" fmla="*/ 152400 h 2571750"/>
                <a:gd name="connsiteX18" fmla="*/ 809625 w 5381625"/>
                <a:gd name="connsiteY18" fmla="*/ 219075 h 2571750"/>
                <a:gd name="connsiteX19" fmla="*/ 742950 w 5381625"/>
                <a:gd name="connsiteY19" fmla="*/ 285750 h 2571750"/>
                <a:gd name="connsiteX20" fmla="*/ 714375 w 5381625"/>
                <a:gd name="connsiteY20" fmla="*/ 333375 h 2571750"/>
                <a:gd name="connsiteX21" fmla="*/ 742950 w 5381625"/>
                <a:gd name="connsiteY21" fmla="*/ 457200 h 2571750"/>
                <a:gd name="connsiteX22" fmla="*/ 752475 w 5381625"/>
                <a:gd name="connsiteY22" fmla="*/ 504825 h 2571750"/>
                <a:gd name="connsiteX23" fmla="*/ 800100 w 5381625"/>
                <a:gd name="connsiteY23" fmla="*/ 504825 h 2571750"/>
                <a:gd name="connsiteX24" fmla="*/ 857250 w 5381625"/>
                <a:gd name="connsiteY24" fmla="*/ 409575 h 2571750"/>
                <a:gd name="connsiteX25" fmla="*/ 904875 w 5381625"/>
                <a:gd name="connsiteY25" fmla="*/ 333375 h 2571750"/>
                <a:gd name="connsiteX26" fmla="*/ 952500 w 5381625"/>
                <a:gd name="connsiteY26" fmla="*/ 285750 h 2571750"/>
                <a:gd name="connsiteX27" fmla="*/ 952500 w 5381625"/>
                <a:gd name="connsiteY27" fmla="*/ 285750 h 2571750"/>
                <a:gd name="connsiteX28" fmla="*/ 1038225 w 5381625"/>
                <a:gd name="connsiteY28" fmla="*/ 228600 h 2571750"/>
                <a:gd name="connsiteX29" fmla="*/ 1085850 w 5381625"/>
                <a:gd name="connsiteY29" fmla="*/ 219075 h 2571750"/>
                <a:gd name="connsiteX30" fmla="*/ 1143000 w 5381625"/>
                <a:gd name="connsiteY30" fmla="*/ 238125 h 2571750"/>
                <a:gd name="connsiteX31" fmla="*/ 1190625 w 5381625"/>
                <a:gd name="connsiteY31" fmla="*/ 247650 h 2571750"/>
                <a:gd name="connsiteX32" fmla="*/ 1200150 w 5381625"/>
                <a:gd name="connsiteY32" fmla="*/ 295275 h 2571750"/>
                <a:gd name="connsiteX33" fmla="*/ 1133475 w 5381625"/>
                <a:gd name="connsiteY33" fmla="*/ 342900 h 2571750"/>
                <a:gd name="connsiteX34" fmla="*/ 1038225 w 5381625"/>
                <a:gd name="connsiteY34" fmla="*/ 419100 h 2571750"/>
                <a:gd name="connsiteX35" fmla="*/ 990600 w 5381625"/>
                <a:gd name="connsiteY35" fmla="*/ 495300 h 2571750"/>
                <a:gd name="connsiteX36" fmla="*/ 942975 w 5381625"/>
                <a:gd name="connsiteY36" fmla="*/ 581025 h 2571750"/>
                <a:gd name="connsiteX37" fmla="*/ 952500 w 5381625"/>
                <a:gd name="connsiteY37" fmla="*/ 647700 h 2571750"/>
                <a:gd name="connsiteX38" fmla="*/ 1000125 w 5381625"/>
                <a:gd name="connsiteY38" fmla="*/ 685800 h 2571750"/>
                <a:gd name="connsiteX39" fmla="*/ 1085850 w 5381625"/>
                <a:gd name="connsiteY39" fmla="*/ 638175 h 2571750"/>
                <a:gd name="connsiteX40" fmla="*/ 1133475 w 5381625"/>
                <a:gd name="connsiteY40" fmla="*/ 561975 h 2571750"/>
                <a:gd name="connsiteX41" fmla="*/ 1181100 w 5381625"/>
                <a:gd name="connsiteY41" fmla="*/ 523875 h 2571750"/>
                <a:gd name="connsiteX42" fmla="*/ 1257300 w 5381625"/>
                <a:gd name="connsiteY42" fmla="*/ 533400 h 2571750"/>
                <a:gd name="connsiteX43" fmla="*/ 1323975 w 5381625"/>
                <a:gd name="connsiteY43" fmla="*/ 542925 h 2571750"/>
                <a:gd name="connsiteX44" fmla="*/ 1419225 w 5381625"/>
                <a:gd name="connsiteY44" fmla="*/ 609600 h 2571750"/>
                <a:gd name="connsiteX45" fmla="*/ 1466850 w 5381625"/>
                <a:gd name="connsiteY45" fmla="*/ 714375 h 2571750"/>
                <a:gd name="connsiteX46" fmla="*/ 1504950 w 5381625"/>
                <a:gd name="connsiteY46" fmla="*/ 800100 h 2571750"/>
                <a:gd name="connsiteX47" fmla="*/ 1495425 w 5381625"/>
                <a:gd name="connsiteY47" fmla="*/ 933450 h 2571750"/>
                <a:gd name="connsiteX48" fmla="*/ 1485900 w 5381625"/>
                <a:gd name="connsiteY48" fmla="*/ 1019175 h 2571750"/>
                <a:gd name="connsiteX49" fmla="*/ 1476375 w 5381625"/>
                <a:gd name="connsiteY49" fmla="*/ 1085850 h 2571750"/>
                <a:gd name="connsiteX50" fmla="*/ 1457325 w 5381625"/>
                <a:gd name="connsiteY50" fmla="*/ 1181100 h 2571750"/>
                <a:gd name="connsiteX51" fmla="*/ 1476375 w 5381625"/>
                <a:gd name="connsiteY51" fmla="*/ 1276350 h 2571750"/>
                <a:gd name="connsiteX52" fmla="*/ 1533525 w 5381625"/>
                <a:gd name="connsiteY52" fmla="*/ 1352550 h 2571750"/>
                <a:gd name="connsiteX53" fmla="*/ 1581150 w 5381625"/>
                <a:gd name="connsiteY53" fmla="*/ 1362075 h 2571750"/>
                <a:gd name="connsiteX54" fmla="*/ 1628775 w 5381625"/>
                <a:gd name="connsiteY54" fmla="*/ 1419225 h 2571750"/>
                <a:gd name="connsiteX55" fmla="*/ 1666875 w 5381625"/>
                <a:gd name="connsiteY55" fmla="*/ 1495425 h 2571750"/>
                <a:gd name="connsiteX56" fmla="*/ 1743075 w 5381625"/>
                <a:gd name="connsiteY56" fmla="*/ 1533525 h 2571750"/>
                <a:gd name="connsiteX57" fmla="*/ 1743075 w 5381625"/>
                <a:gd name="connsiteY57" fmla="*/ 1590675 h 2571750"/>
                <a:gd name="connsiteX58" fmla="*/ 1743075 w 5381625"/>
                <a:gd name="connsiteY58" fmla="*/ 1590675 h 2571750"/>
                <a:gd name="connsiteX59" fmla="*/ 1790700 w 5381625"/>
                <a:gd name="connsiteY59" fmla="*/ 1685925 h 2571750"/>
                <a:gd name="connsiteX60" fmla="*/ 1847850 w 5381625"/>
                <a:gd name="connsiteY60" fmla="*/ 1724025 h 2571750"/>
                <a:gd name="connsiteX61" fmla="*/ 1847850 w 5381625"/>
                <a:gd name="connsiteY61" fmla="*/ 1724025 h 2571750"/>
                <a:gd name="connsiteX62" fmla="*/ 1962150 w 5381625"/>
                <a:gd name="connsiteY62" fmla="*/ 1666875 h 2571750"/>
                <a:gd name="connsiteX63" fmla="*/ 1962150 w 5381625"/>
                <a:gd name="connsiteY63" fmla="*/ 1666875 h 2571750"/>
                <a:gd name="connsiteX64" fmla="*/ 2066925 w 5381625"/>
                <a:gd name="connsiteY64" fmla="*/ 1657350 h 2571750"/>
                <a:gd name="connsiteX65" fmla="*/ 2057400 w 5381625"/>
                <a:gd name="connsiteY65" fmla="*/ 1771650 h 2571750"/>
                <a:gd name="connsiteX66" fmla="*/ 2124075 w 5381625"/>
                <a:gd name="connsiteY66" fmla="*/ 1809750 h 2571750"/>
                <a:gd name="connsiteX67" fmla="*/ 2200275 w 5381625"/>
                <a:gd name="connsiteY67" fmla="*/ 1800225 h 2571750"/>
                <a:gd name="connsiteX68" fmla="*/ 2257425 w 5381625"/>
                <a:gd name="connsiteY68" fmla="*/ 1857375 h 2571750"/>
                <a:gd name="connsiteX69" fmla="*/ 2219325 w 5381625"/>
                <a:gd name="connsiteY69" fmla="*/ 1990725 h 2571750"/>
                <a:gd name="connsiteX70" fmla="*/ 2276475 w 5381625"/>
                <a:gd name="connsiteY70" fmla="*/ 2066925 h 2571750"/>
                <a:gd name="connsiteX71" fmla="*/ 2352675 w 5381625"/>
                <a:gd name="connsiteY71" fmla="*/ 2076450 h 2571750"/>
                <a:gd name="connsiteX72" fmla="*/ 2428875 w 5381625"/>
                <a:gd name="connsiteY72" fmla="*/ 2162175 h 2571750"/>
                <a:gd name="connsiteX73" fmla="*/ 2581275 w 5381625"/>
                <a:gd name="connsiteY73" fmla="*/ 2162175 h 2571750"/>
                <a:gd name="connsiteX74" fmla="*/ 2676525 w 5381625"/>
                <a:gd name="connsiteY74" fmla="*/ 2095500 h 2571750"/>
                <a:gd name="connsiteX75" fmla="*/ 2752725 w 5381625"/>
                <a:gd name="connsiteY75" fmla="*/ 2066925 h 2571750"/>
                <a:gd name="connsiteX76" fmla="*/ 2828925 w 5381625"/>
                <a:gd name="connsiteY76" fmla="*/ 2085975 h 2571750"/>
                <a:gd name="connsiteX77" fmla="*/ 2905125 w 5381625"/>
                <a:gd name="connsiteY77" fmla="*/ 2105025 h 2571750"/>
                <a:gd name="connsiteX78" fmla="*/ 2981325 w 5381625"/>
                <a:gd name="connsiteY78" fmla="*/ 2076450 h 2571750"/>
                <a:gd name="connsiteX79" fmla="*/ 3105150 w 5381625"/>
                <a:gd name="connsiteY79" fmla="*/ 2019300 h 2571750"/>
                <a:gd name="connsiteX80" fmla="*/ 3209925 w 5381625"/>
                <a:gd name="connsiteY80" fmla="*/ 1981200 h 2571750"/>
                <a:gd name="connsiteX81" fmla="*/ 3286125 w 5381625"/>
                <a:gd name="connsiteY81" fmla="*/ 1943100 h 2571750"/>
                <a:gd name="connsiteX82" fmla="*/ 3381375 w 5381625"/>
                <a:gd name="connsiteY82" fmla="*/ 1933575 h 2571750"/>
                <a:gd name="connsiteX83" fmla="*/ 3476625 w 5381625"/>
                <a:gd name="connsiteY83" fmla="*/ 1981200 h 2571750"/>
                <a:gd name="connsiteX84" fmla="*/ 3543300 w 5381625"/>
                <a:gd name="connsiteY84" fmla="*/ 1933575 h 2571750"/>
                <a:gd name="connsiteX85" fmla="*/ 3533775 w 5381625"/>
                <a:gd name="connsiteY85" fmla="*/ 1876425 h 2571750"/>
                <a:gd name="connsiteX86" fmla="*/ 3562350 w 5381625"/>
                <a:gd name="connsiteY86" fmla="*/ 1838325 h 2571750"/>
                <a:gd name="connsiteX87" fmla="*/ 3609975 w 5381625"/>
                <a:gd name="connsiteY87" fmla="*/ 1809750 h 2571750"/>
                <a:gd name="connsiteX88" fmla="*/ 3714750 w 5381625"/>
                <a:gd name="connsiteY88" fmla="*/ 1866900 h 2571750"/>
                <a:gd name="connsiteX89" fmla="*/ 3771900 w 5381625"/>
                <a:gd name="connsiteY89" fmla="*/ 1828800 h 2571750"/>
                <a:gd name="connsiteX90" fmla="*/ 3829050 w 5381625"/>
                <a:gd name="connsiteY90" fmla="*/ 1762125 h 2571750"/>
                <a:gd name="connsiteX91" fmla="*/ 3905250 w 5381625"/>
                <a:gd name="connsiteY91" fmla="*/ 1714500 h 2571750"/>
                <a:gd name="connsiteX92" fmla="*/ 3990975 w 5381625"/>
                <a:gd name="connsiteY92" fmla="*/ 1685925 h 2571750"/>
                <a:gd name="connsiteX93" fmla="*/ 4029075 w 5381625"/>
                <a:gd name="connsiteY93" fmla="*/ 1638300 h 2571750"/>
                <a:gd name="connsiteX94" fmla="*/ 4152900 w 5381625"/>
                <a:gd name="connsiteY94" fmla="*/ 1638300 h 2571750"/>
                <a:gd name="connsiteX95" fmla="*/ 4229100 w 5381625"/>
                <a:gd name="connsiteY95" fmla="*/ 1571625 h 2571750"/>
                <a:gd name="connsiteX96" fmla="*/ 4362450 w 5381625"/>
                <a:gd name="connsiteY96" fmla="*/ 1533525 h 2571750"/>
                <a:gd name="connsiteX97" fmla="*/ 4448175 w 5381625"/>
                <a:gd name="connsiteY97" fmla="*/ 1466850 h 2571750"/>
                <a:gd name="connsiteX98" fmla="*/ 4552950 w 5381625"/>
                <a:gd name="connsiteY98" fmla="*/ 1543050 h 2571750"/>
                <a:gd name="connsiteX99" fmla="*/ 4638675 w 5381625"/>
                <a:gd name="connsiteY99" fmla="*/ 1600200 h 2571750"/>
                <a:gd name="connsiteX100" fmla="*/ 4743450 w 5381625"/>
                <a:gd name="connsiteY100" fmla="*/ 1609725 h 2571750"/>
                <a:gd name="connsiteX101" fmla="*/ 4791075 w 5381625"/>
                <a:gd name="connsiteY101" fmla="*/ 1657350 h 2571750"/>
                <a:gd name="connsiteX102" fmla="*/ 4876800 w 5381625"/>
                <a:gd name="connsiteY102" fmla="*/ 1704975 h 2571750"/>
                <a:gd name="connsiteX103" fmla="*/ 4886325 w 5381625"/>
                <a:gd name="connsiteY103" fmla="*/ 1771650 h 2571750"/>
                <a:gd name="connsiteX104" fmla="*/ 4857750 w 5381625"/>
                <a:gd name="connsiteY104" fmla="*/ 1838325 h 2571750"/>
                <a:gd name="connsiteX105" fmla="*/ 4962525 w 5381625"/>
                <a:gd name="connsiteY105" fmla="*/ 2019300 h 2571750"/>
                <a:gd name="connsiteX106" fmla="*/ 5019675 w 5381625"/>
                <a:gd name="connsiteY106" fmla="*/ 2066925 h 2571750"/>
                <a:gd name="connsiteX107" fmla="*/ 5105400 w 5381625"/>
                <a:gd name="connsiteY107" fmla="*/ 2181225 h 2571750"/>
                <a:gd name="connsiteX108" fmla="*/ 5229225 w 5381625"/>
                <a:gd name="connsiteY108" fmla="*/ 2305050 h 2571750"/>
                <a:gd name="connsiteX109" fmla="*/ 5248275 w 5381625"/>
                <a:gd name="connsiteY109" fmla="*/ 2362200 h 2571750"/>
                <a:gd name="connsiteX110" fmla="*/ 5295900 w 5381625"/>
                <a:gd name="connsiteY110" fmla="*/ 2409825 h 2571750"/>
                <a:gd name="connsiteX111" fmla="*/ 5372100 w 5381625"/>
                <a:gd name="connsiteY111" fmla="*/ 2495550 h 2571750"/>
                <a:gd name="connsiteX112" fmla="*/ 5381625 w 5381625"/>
                <a:gd name="connsiteY112" fmla="*/ 25717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381625" h="2571750">
                  <a:moveTo>
                    <a:pt x="0" y="76200"/>
                  </a:moveTo>
                  <a:lnTo>
                    <a:pt x="123825" y="38100"/>
                  </a:lnTo>
                  <a:lnTo>
                    <a:pt x="276225" y="0"/>
                  </a:lnTo>
                  <a:lnTo>
                    <a:pt x="371475" y="0"/>
                  </a:lnTo>
                  <a:lnTo>
                    <a:pt x="428625" y="28575"/>
                  </a:lnTo>
                  <a:lnTo>
                    <a:pt x="428625" y="28575"/>
                  </a:lnTo>
                  <a:lnTo>
                    <a:pt x="485775" y="152400"/>
                  </a:lnTo>
                  <a:lnTo>
                    <a:pt x="476250" y="209550"/>
                  </a:lnTo>
                  <a:lnTo>
                    <a:pt x="476250" y="247650"/>
                  </a:lnTo>
                  <a:lnTo>
                    <a:pt x="476250" y="247650"/>
                  </a:lnTo>
                  <a:lnTo>
                    <a:pt x="581025" y="209550"/>
                  </a:lnTo>
                  <a:lnTo>
                    <a:pt x="600075" y="133350"/>
                  </a:lnTo>
                  <a:lnTo>
                    <a:pt x="600075" y="133350"/>
                  </a:lnTo>
                  <a:lnTo>
                    <a:pt x="657225" y="47625"/>
                  </a:lnTo>
                  <a:lnTo>
                    <a:pt x="752475" y="38100"/>
                  </a:lnTo>
                  <a:lnTo>
                    <a:pt x="819150" y="47625"/>
                  </a:lnTo>
                  <a:lnTo>
                    <a:pt x="876300" y="95250"/>
                  </a:lnTo>
                  <a:lnTo>
                    <a:pt x="895350" y="152400"/>
                  </a:lnTo>
                  <a:lnTo>
                    <a:pt x="809625" y="219075"/>
                  </a:lnTo>
                  <a:lnTo>
                    <a:pt x="742950" y="285750"/>
                  </a:lnTo>
                  <a:lnTo>
                    <a:pt x="714375" y="333375"/>
                  </a:lnTo>
                  <a:lnTo>
                    <a:pt x="742950" y="457200"/>
                  </a:lnTo>
                  <a:lnTo>
                    <a:pt x="752475" y="504825"/>
                  </a:lnTo>
                  <a:lnTo>
                    <a:pt x="800100" y="504825"/>
                  </a:lnTo>
                  <a:lnTo>
                    <a:pt x="857250" y="409575"/>
                  </a:lnTo>
                  <a:lnTo>
                    <a:pt x="904875" y="333375"/>
                  </a:lnTo>
                  <a:lnTo>
                    <a:pt x="952500" y="285750"/>
                  </a:lnTo>
                  <a:lnTo>
                    <a:pt x="952500" y="285750"/>
                  </a:lnTo>
                  <a:lnTo>
                    <a:pt x="1038225" y="228600"/>
                  </a:lnTo>
                  <a:lnTo>
                    <a:pt x="1085850" y="219075"/>
                  </a:lnTo>
                  <a:lnTo>
                    <a:pt x="1143000" y="238125"/>
                  </a:lnTo>
                  <a:lnTo>
                    <a:pt x="1190625" y="247650"/>
                  </a:lnTo>
                  <a:lnTo>
                    <a:pt x="1200150" y="295275"/>
                  </a:lnTo>
                  <a:lnTo>
                    <a:pt x="1133475" y="342900"/>
                  </a:lnTo>
                  <a:lnTo>
                    <a:pt x="1038225" y="419100"/>
                  </a:lnTo>
                  <a:lnTo>
                    <a:pt x="990600" y="495300"/>
                  </a:lnTo>
                  <a:lnTo>
                    <a:pt x="942975" y="581025"/>
                  </a:lnTo>
                  <a:lnTo>
                    <a:pt x="952500" y="647700"/>
                  </a:lnTo>
                  <a:lnTo>
                    <a:pt x="1000125" y="685800"/>
                  </a:lnTo>
                  <a:lnTo>
                    <a:pt x="1085850" y="638175"/>
                  </a:lnTo>
                  <a:lnTo>
                    <a:pt x="1133475" y="561975"/>
                  </a:lnTo>
                  <a:lnTo>
                    <a:pt x="1181100" y="523875"/>
                  </a:lnTo>
                  <a:lnTo>
                    <a:pt x="1257300" y="533400"/>
                  </a:lnTo>
                  <a:lnTo>
                    <a:pt x="1323975" y="542925"/>
                  </a:lnTo>
                  <a:lnTo>
                    <a:pt x="1419225" y="609600"/>
                  </a:lnTo>
                  <a:lnTo>
                    <a:pt x="1466850" y="714375"/>
                  </a:lnTo>
                  <a:lnTo>
                    <a:pt x="1504950" y="800100"/>
                  </a:lnTo>
                  <a:lnTo>
                    <a:pt x="1495425" y="933450"/>
                  </a:lnTo>
                  <a:lnTo>
                    <a:pt x="1485900" y="1019175"/>
                  </a:lnTo>
                  <a:lnTo>
                    <a:pt x="1476375" y="1085850"/>
                  </a:lnTo>
                  <a:lnTo>
                    <a:pt x="1457325" y="1181100"/>
                  </a:lnTo>
                  <a:lnTo>
                    <a:pt x="1476375" y="1276350"/>
                  </a:lnTo>
                  <a:lnTo>
                    <a:pt x="1533525" y="1352550"/>
                  </a:lnTo>
                  <a:lnTo>
                    <a:pt x="1581150" y="1362075"/>
                  </a:lnTo>
                  <a:lnTo>
                    <a:pt x="1628775" y="1419225"/>
                  </a:lnTo>
                  <a:lnTo>
                    <a:pt x="1666875" y="1495425"/>
                  </a:lnTo>
                  <a:lnTo>
                    <a:pt x="1743075" y="1533525"/>
                  </a:lnTo>
                  <a:lnTo>
                    <a:pt x="1743075" y="1590675"/>
                  </a:lnTo>
                  <a:lnTo>
                    <a:pt x="1743075" y="1590675"/>
                  </a:lnTo>
                  <a:lnTo>
                    <a:pt x="1790700" y="1685925"/>
                  </a:lnTo>
                  <a:lnTo>
                    <a:pt x="1847850" y="1724025"/>
                  </a:lnTo>
                  <a:lnTo>
                    <a:pt x="1847850" y="1724025"/>
                  </a:lnTo>
                  <a:lnTo>
                    <a:pt x="1962150" y="1666875"/>
                  </a:lnTo>
                  <a:lnTo>
                    <a:pt x="1962150" y="1666875"/>
                  </a:lnTo>
                  <a:lnTo>
                    <a:pt x="2066925" y="1657350"/>
                  </a:lnTo>
                  <a:lnTo>
                    <a:pt x="2057400" y="1771650"/>
                  </a:lnTo>
                  <a:lnTo>
                    <a:pt x="2124075" y="1809750"/>
                  </a:lnTo>
                  <a:lnTo>
                    <a:pt x="2200275" y="1800225"/>
                  </a:lnTo>
                  <a:lnTo>
                    <a:pt x="2257425" y="1857375"/>
                  </a:lnTo>
                  <a:lnTo>
                    <a:pt x="2219325" y="1990725"/>
                  </a:lnTo>
                  <a:lnTo>
                    <a:pt x="2276475" y="2066925"/>
                  </a:lnTo>
                  <a:lnTo>
                    <a:pt x="2352675" y="2076450"/>
                  </a:lnTo>
                  <a:lnTo>
                    <a:pt x="2428875" y="2162175"/>
                  </a:lnTo>
                  <a:lnTo>
                    <a:pt x="2581275" y="2162175"/>
                  </a:lnTo>
                  <a:lnTo>
                    <a:pt x="2676525" y="2095500"/>
                  </a:lnTo>
                  <a:lnTo>
                    <a:pt x="2752725" y="2066925"/>
                  </a:lnTo>
                  <a:lnTo>
                    <a:pt x="2828925" y="2085975"/>
                  </a:lnTo>
                  <a:lnTo>
                    <a:pt x="2905125" y="2105025"/>
                  </a:lnTo>
                  <a:lnTo>
                    <a:pt x="2981325" y="2076450"/>
                  </a:lnTo>
                  <a:lnTo>
                    <a:pt x="3105150" y="2019300"/>
                  </a:lnTo>
                  <a:lnTo>
                    <a:pt x="3209925" y="1981200"/>
                  </a:lnTo>
                  <a:lnTo>
                    <a:pt x="3286125" y="1943100"/>
                  </a:lnTo>
                  <a:lnTo>
                    <a:pt x="3381375" y="1933575"/>
                  </a:lnTo>
                  <a:lnTo>
                    <a:pt x="3476625" y="1981200"/>
                  </a:lnTo>
                  <a:lnTo>
                    <a:pt x="3543300" y="1933575"/>
                  </a:lnTo>
                  <a:lnTo>
                    <a:pt x="3533775" y="1876425"/>
                  </a:lnTo>
                  <a:lnTo>
                    <a:pt x="3562350" y="1838325"/>
                  </a:lnTo>
                  <a:lnTo>
                    <a:pt x="3609975" y="1809750"/>
                  </a:lnTo>
                  <a:lnTo>
                    <a:pt x="3714750" y="1866900"/>
                  </a:lnTo>
                  <a:lnTo>
                    <a:pt x="3771900" y="1828800"/>
                  </a:lnTo>
                  <a:lnTo>
                    <a:pt x="3829050" y="1762125"/>
                  </a:lnTo>
                  <a:lnTo>
                    <a:pt x="3905250" y="1714500"/>
                  </a:lnTo>
                  <a:lnTo>
                    <a:pt x="3990975" y="1685925"/>
                  </a:lnTo>
                  <a:lnTo>
                    <a:pt x="4029075" y="1638300"/>
                  </a:lnTo>
                  <a:lnTo>
                    <a:pt x="4152900" y="1638300"/>
                  </a:lnTo>
                  <a:lnTo>
                    <a:pt x="4229100" y="1571625"/>
                  </a:lnTo>
                  <a:lnTo>
                    <a:pt x="4362450" y="1533525"/>
                  </a:lnTo>
                  <a:lnTo>
                    <a:pt x="4448175" y="1466850"/>
                  </a:lnTo>
                  <a:lnTo>
                    <a:pt x="4552950" y="1543050"/>
                  </a:lnTo>
                  <a:lnTo>
                    <a:pt x="4638675" y="1600200"/>
                  </a:lnTo>
                  <a:lnTo>
                    <a:pt x="4743450" y="1609725"/>
                  </a:lnTo>
                  <a:lnTo>
                    <a:pt x="4791075" y="1657350"/>
                  </a:lnTo>
                  <a:lnTo>
                    <a:pt x="4876800" y="1704975"/>
                  </a:lnTo>
                  <a:lnTo>
                    <a:pt x="4886325" y="1771650"/>
                  </a:lnTo>
                  <a:lnTo>
                    <a:pt x="4857750" y="1838325"/>
                  </a:lnTo>
                  <a:lnTo>
                    <a:pt x="4962525" y="2019300"/>
                  </a:lnTo>
                  <a:lnTo>
                    <a:pt x="5019675" y="2066925"/>
                  </a:lnTo>
                  <a:lnTo>
                    <a:pt x="5105400" y="2181225"/>
                  </a:lnTo>
                  <a:lnTo>
                    <a:pt x="5229225" y="2305050"/>
                  </a:lnTo>
                  <a:lnTo>
                    <a:pt x="5248275" y="2362200"/>
                  </a:lnTo>
                  <a:lnTo>
                    <a:pt x="5295900" y="2409825"/>
                  </a:lnTo>
                  <a:lnTo>
                    <a:pt x="5372100" y="2495550"/>
                  </a:lnTo>
                  <a:lnTo>
                    <a:pt x="5381625" y="25717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590550" y="923925"/>
              <a:ext cx="2076450" cy="1800225"/>
            </a:xfrm>
            <a:custGeom>
              <a:avLst/>
              <a:gdLst>
                <a:gd name="connsiteX0" fmla="*/ 2076450 w 2076450"/>
                <a:gd name="connsiteY0" fmla="*/ 0 h 1800225"/>
                <a:gd name="connsiteX1" fmla="*/ 1981200 w 2076450"/>
                <a:gd name="connsiteY1" fmla="*/ 38100 h 1800225"/>
                <a:gd name="connsiteX2" fmla="*/ 1952625 w 2076450"/>
                <a:gd name="connsiteY2" fmla="*/ 104775 h 1800225"/>
                <a:gd name="connsiteX3" fmla="*/ 1885950 w 2076450"/>
                <a:gd name="connsiteY3" fmla="*/ 209550 h 1800225"/>
                <a:gd name="connsiteX4" fmla="*/ 1847850 w 2076450"/>
                <a:gd name="connsiteY4" fmla="*/ 228600 h 1800225"/>
                <a:gd name="connsiteX5" fmla="*/ 1790700 w 2076450"/>
                <a:gd name="connsiteY5" fmla="*/ 276225 h 1800225"/>
                <a:gd name="connsiteX6" fmla="*/ 1762125 w 2076450"/>
                <a:gd name="connsiteY6" fmla="*/ 333375 h 1800225"/>
                <a:gd name="connsiteX7" fmla="*/ 1743075 w 2076450"/>
                <a:gd name="connsiteY7" fmla="*/ 371475 h 1800225"/>
                <a:gd name="connsiteX8" fmla="*/ 1704975 w 2076450"/>
                <a:gd name="connsiteY8" fmla="*/ 419100 h 1800225"/>
                <a:gd name="connsiteX9" fmla="*/ 1666875 w 2076450"/>
                <a:gd name="connsiteY9" fmla="*/ 457200 h 1800225"/>
                <a:gd name="connsiteX10" fmla="*/ 1657350 w 2076450"/>
                <a:gd name="connsiteY10" fmla="*/ 495300 h 1800225"/>
                <a:gd name="connsiteX11" fmla="*/ 1638300 w 2076450"/>
                <a:gd name="connsiteY11" fmla="*/ 561975 h 1800225"/>
                <a:gd name="connsiteX12" fmla="*/ 1600200 w 2076450"/>
                <a:gd name="connsiteY12" fmla="*/ 600075 h 1800225"/>
                <a:gd name="connsiteX13" fmla="*/ 1514475 w 2076450"/>
                <a:gd name="connsiteY13" fmla="*/ 619125 h 1800225"/>
                <a:gd name="connsiteX14" fmla="*/ 1419225 w 2076450"/>
                <a:gd name="connsiteY14" fmla="*/ 600075 h 1800225"/>
                <a:gd name="connsiteX15" fmla="*/ 1343025 w 2076450"/>
                <a:gd name="connsiteY15" fmla="*/ 638175 h 1800225"/>
                <a:gd name="connsiteX16" fmla="*/ 1238250 w 2076450"/>
                <a:gd name="connsiteY16" fmla="*/ 685800 h 1800225"/>
                <a:gd name="connsiteX17" fmla="*/ 1123950 w 2076450"/>
                <a:gd name="connsiteY17" fmla="*/ 723900 h 1800225"/>
                <a:gd name="connsiteX18" fmla="*/ 1038225 w 2076450"/>
                <a:gd name="connsiteY18" fmla="*/ 781050 h 1800225"/>
                <a:gd name="connsiteX19" fmla="*/ 981075 w 2076450"/>
                <a:gd name="connsiteY19" fmla="*/ 819150 h 1800225"/>
                <a:gd name="connsiteX20" fmla="*/ 952500 w 2076450"/>
                <a:gd name="connsiteY20" fmla="*/ 885825 h 1800225"/>
                <a:gd name="connsiteX21" fmla="*/ 952500 w 2076450"/>
                <a:gd name="connsiteY21" fmla="*/ 952500 h 1800225"/>
                <a:gd name="connsiteX22" fmla="*/ 933450 w 2076450"/>
                <a:gd name="connsiteY22" fmla="*/ 1000125 h 1800225"/>
                <a:gd name="connsiteX23" fmla="*/ 885825 w 2076450"/>
                <a:gd name="connsiteY23" fmla="*/ 1028700 h 1800225"/>
                <a:gd name="connsiteX24" fmla="*/ 847725 w 2076450"/>
                <a:gd name="connsiteY24" fmla="*/ 1047750 h 1800225"/>
                <a:gd name="connsiteX25" fmla="*/ 828675 w 2076450"/>
                <a:gd name="connsiteY25" fmla="*/ 1076325 h 1800225"/>
                <a:gd name="connsiteX26" fmla="*/ 809625 w 2076450"/>
                <a:gd name="connsiteY26" fmla="*/ 1133475 h 1800225"/>
                <a:gd name="connsiteX27" fmla="*/ 714375 w 2076450"/>
                <a:gd name="connsiteY27" fmla="*/ 1209675 h 1800225"/>
                <a:gd name="connsiteX28" fmla="*/ 666750 w 2076450"/>
                <a:gd name="connsiteY28" fmla="*/ 1238250 h 1800225"/>
                <a:gd name="connsiteX29" fmla="*/ 600075 w 2076450"/>
                <a:gd name="connsiteY29" fmla="*/ 1219200 h 1800225"/>
                <a:gd name="connsiteX30" fmla="*/ 495300 w 2076450"/>
                <a:gd name="connsiteY30" fmla="*/ 1266825 h 1800225"/>
                <a:gd name="connsiteX31" fmla="*/ 409575 w 2076450"/>
                <a:gd name="connsiteY31" fmla="*/ 1333500 h 1800225"/>
                <a:gd name="connsiteX32" fmla="*/ 390525 w 2076450"/>
                <a:gd name="connsiteY32" fmla="*/ 1390650 h 1800225"/>
                <a:gd name="connsiteX33" fmla="*/ 352425 w 2076450"/>
                <a:gd name="connsiteY33" fmla="*/ 1447800 h 1800225"/>
                <a:gd name="connsiteX34" fmla="*/ 257175 w 2076450"/>
                <a:gd name="connsiteY34" fmla="*/ 1495425 h 1800225"/>
                <a:gd name="connsiteX35" fmla="*/ 219075 w 2076450"/>
                <a:gd name="connsiteY35" fmla="*/ 1524000 h 1800225"/>
                <a:gd name="connsiteX36" fmla="*/ 152400 w 2076450"/>
                <a:gd name="connsiteY36" fmla="*/ 1562100 h 1800225"/>
                <a:gd name="connsiteX37" fmla="*/ 123825 w 2076450"/>
                <a:gd name="connsiteY37" fmla="*/ 1609725 h 1800225"/>
                <a:gd name="connsiteX38" fmla="*/ 123825 w 2076450"/>
                <a:gd name="connsiteY38" fmla="*/ 1666875 h 1800225"/>
                <a:gd name="connsiteX39" fmla="*/ 85725 w 2076450"/>
                <a:gd name="connsiteY39" fmla="*/ 1666875 h 1800225"/>
                <a:gd name="connsiteX40" fmla="*/ 57150 w 2076450"/>
                <a:gd name="connsiteY40" fmla="*/ 1647825 h 1800225"/>
                <a:gd name="connsiteX41" fmla="*/ 38100 w 2076450"/>
                <a:gd name="connsiteY41" fmla="*/ 1619250 h 1800225"/>
                <a:gd name="connsiteX42" fmla="*/ 0 w 2076450"/>
                <a:gd name="connsiteY42" fmla="*/ 1619250 h 1800225"/>
                <a:gd name="connsiteX43" fmla="*/ 19050 w 2076450"/>
                <a:gd name="connsiteY43" fmla="*/ 1676400 h 1800225"/>
                <a:gd name="connsiteX44" fmla="*/ 57150 w 2076450"/>
                <a:gd name="connsiteY44" fmla="*/ 1733550 h 1800225"/>
                <a:gd name="connsiteX45" fmla="*/ 85725 w 2076450"/>
                <a:gd name="connsiteY45" fmla="*/ 1781175 h 1800225"/>
                <a:gd name="connsiteX46" fmla="*/ 95250 w 2076450"/>
                <a:gd name="connsiteY46" fmla="*/ 1800225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076450" h="1800225">
                  <a:moveTo>
                    <a:pt x="2076450" y="0"/>
                  </a:moveTo>
                  <a:lnTo>
                    <a:pt x="1981200" y="38100"/>
                  </a:lnTo>
                  <a:lnTo>
                    <a:pt x="1952625" y="104775"/>
                  </a:lnTo>
                  <a:lnTo>
                    <a:pt x="1885950" y="209550"/>
                  </a:lnTo>
                  <a:lnTo>
                    <a:pt x="1847850" y="228600"/>
                  </a:lnTo>
                  <a:lnTo>
                    <a:pt x="1790700" y="276225"/>
                  </a:lnTo>
                  <a:lnTo>
                    <a:pt x="1762125" y="333375"/>
                  </a:lnTo>
                  <a:lnTo>
                    <a:pt x="1743075" y="371475"/>
                  </a:lnTo>
                  <a:lnTo>
                    <a:pt x="1704975" y="419100"/>
                  </a:lnTo>
                  <a:lnTo>
                    <a:pt x="1666875" y="457200"/>
                  </a:lnTo>
                  <a:lnTo>
                    <a:pt x="1657350" y="495300"/>
                  </a:lnTo>
                  <a:lnTo>
                    <a:pt x="1638300" y="561975"/>
                  </a:lnTo>
                  <a:lnTo>
                    <a:pt x="1600200" y="600075"/>
                  </a:lnTo>
                  <a:lnTo>
                    <a:pt x="1514475" y="619125"/>
                  </a:lnTo>
                  <a:lnTo>
                    <a:pt x="1419225" y="600075"/>
                  </a:lnTo>
                  <a:lnTo>
                    <a:pt x="1343025" y="638175"/>
                  </a:lnTo>
                  <a:lnTo>
                    <a:pt x="1238250" y="685800"/>
                  </a:lnTo>
                  <a:lnTo>
                    <a:pt x="1123950" y="723900"/>
                  </a:lnTo>
                  <a:lnTo>
                    <a:pt x="1038225" y="781050"/>
                  </a:lnTo>
                  <a:lnTo>
                    <a:pt x="981075" y="819150"/>
                  </a:lnTo>
                  <a:lnTo>
                    <a:pt x="952500" y="885825"/>
                  </a:lnTo>
                  <a:lnTo>
                    <a:pt x="952500" y="952500"/>
                  </a:lnTo>
                  <a:lnTo>
                    <a:pt x="933450" y="1000125"/>
                  </a:lnTo>
                  <a:lnTo>
                    <a:pt x="885825" y="1028700"/>
                  </a:lnTo>
                  <a:lnTo>
                    <a:pt x="847725" y="1047750"/>
                  </a:lnTo>
                  <a:lnTo>
                    <a:pt x="828675" y="1076325"/>
                  </a:lnTo>
                  <a:lnTo>
                    <a:pt x="809625" y="1133475"/>
                  </a:lnTo>
                  <a:lnTo>
                    <a:pt x="714375" y="1209675"/>
                  </a:lnTo>
                  <a:lnTo>
                    <a:pt x="666750" y="1238250"/>
                  </a:lnTo>
                  <a:lnTo>
                    <a:pt x="600075" y="1219200"/>
                  </a:lnTo>
                  <a:lnTo>
                    <a:pt x="495300" y="1266825"/>
                  </a:lnTo>
                  <a:lnTo>
                    <a:pt x="409575" y="1333500"/>
                  </a:lnTo>
                  <a:lnTo>
                    <a:pt x="390525" y="1390650"/>
                  </a:lnTo>
                  <a:lnTo>
                    <a:pt x="352425" y="1447800"/>
                  </a:lnTo>
                  <a:lnTo>
                    <a:pt x="257175" y="1495425"/>
                  </a:lnTo>
                  <a:lnTo>
                    <a:pt x="219075" y="1524000"/>
                  </a:lnTo>
                  <a:lnTo>
                    <a:pt x="152400" y="1562100"/>
                  </a:lnTo>
                  <a:lnTo>
                    <a:pt x="123825" y="1609725"/>
                  </a:lnTo>
                  <a:lnTo>
                    <a:pt x="123825" y="1666875"/>
                  </a:lnTo>
                  <a:lnTo>
                    <a:pt x="85725" y="1666875"/>
                  </a:lnTo>
                  <a:lnTo>
                    <a:pt x="57150" y="1647825"/>
                  </a:lnTo>
                  <a:lnTo>
                    <a:pt x="38100" y="1619250"/>
                  </a:lnTo>
                  <a:lnTo>
                    <a:pt x="0" y="1619250"/>
                  </a:lnTo>
                  <a:lnTo>
                    <a:pt x="19050" y="1676400"/>
                  </a:lnTo>
                  <a:lnTo>
                    <a:pt x="57150" y="1733550"/>
                  </a:lnTo>
                  <a:lnTo>
                    <a:pt x="85725" y="1781175"/>
                  </a:lnTo>
                  <a:lnTo>
                    <a:pt x="95250" y="1800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1495425" y="2276475"/>
              <a:ext cx="6334125" cy="2943225"/>
            </a:xfrm>
            <a:custGeom>
              <a:avLst/>
              <a:gdLst>
                <a:gd name="connsiteX0" fmla="*/ 0 w 6334125"/>
                <a:gd name="connsiteY0" fmla="*/ 1076325 h 2943225"/>
                <a:gd name="connsiteX1" fmla="*/ 76200 w 6334125"/>
                <a:gd name="connsiteY1" fmla="*/ 1104900 h 2943225"/>
                <a:gd name="connsiteX2" fmla="*/ 76200 w 6334125"/>
                <a:gd name="connsiteY2" fmla="*/ 1104900 h 2943225"/>
                <a:gd name="connsiteX3" fmla="*/ 228600 w 6334125"/>
                <a:gd name="connsiteY3" fmla="*/ 1190625 h 2943225"/>
                <a:gd name="connsiteX4" fmla="*/ 266700 w 6334125"/>
                <a:gd name="connsiteY4" fmla="*/ 1143000 h 2943225"/>
                <a:gd name="connsiteX5" fmla="*/ 238125 w 6334125"/>
                <a:gd name="connsiteY5" fmla="*/ 1095375 h 2943225"/>
                <a:gd name="connsiteX6" fmla="*/ 238125 w 6334125"/>
                <a:gd name="connsiteY6" fmla="*/ 1095375 h 2943225"/>
                <a:gd name="connsiteX7" fmla="*/ 152400 w 6334125"/>
                <a:gd name="connsiteY7" fmla="*/ 1057275 h 2943225"/>
                <a:gd name="connsiteX8" fmla="*/ 142875 w 6334125"/>
                <a:gd name="connsiteY8" fmla="*/ 990600 h 2943225"/>
                <a:gd name="connsiteX9" fmla="*/ 200025 w 6334125"/>
                <a:gd name="connsiteY9" fmla="*/ 952500 h 2943225"/>
                <a:gd name="connsiteX10" fmla="*/ 266700 w 6334125"/>
                <a:gd name="connsiteY10" fmla="*/ 914400 h 2943225"/>
                <a:gd name="connsiteX11" fmla="*/ 400050 w 6334125"/>
                <a:gd name="connsiteY11" fmla="*/ 885825 h 2943225"/>
                <a:gd name="connsiteX12" fmla="*/ 514350 w 6334125"/>
                <a:gd name="connsiteY12" fmla="*/ 866775 h 2943225"/>
                <a:gd name="connsiteX13" fmla="*/ 571500 w 6334125"/>
                <a:gd name="connsiteY13" fmla="*/ 828675 h 2943225"/>
                <a:gd name="connsiteX14" fmla="*/ 647700 w 6334125"/>
                <a:gd name="connsiteY14" fmla="*/ 790575 h 2943225"/>
                <a:gd name="connsiteX15" fmla="*/ 762000 w 6334125"/>
                <a:gd name="connsiteY15" fmla="*/ 809625 h 2943225"/>
                <a:gd name="connsiteX16" fmla="*/ 838200 w 6334125"/>
                <a:gd name="connsiteY16" fmla="*/ 809625 h 2943225"/>
                <a:gd name="connsiteX17" fmla="*/ 838200 w 6334125"/>
                <a:gd name="connsiteY17" fmla="*/ 809625 h 2943225"/>
                <a:gd name="connsiteX18" fmla="*/ 762000 w 6334125"/>
                <a:gd name="connsiteY18" fmla="*/ 733425 h 2943225"/>
                <a:gd name="connsiteX19" fmla="*/ 762000 w 6334125"/>
                <a:gd name="connsiteY19" fmla="*/ 733425 h 2943225"/>
                <a:gd name="connsiteX20" fmla="*/ 704850 w 6334125"/>
                <a:gd name="connsiteY20" fmla="*/ 676275 h 2943225"/>
                <a:gd name="connsiteX21" fmla="*/ 762000 w 6334125"/>
                <a:gd name="connsiteY21" fmla="*/ 676275 h 2943225"/>
                <a:gd name="connsiteX22" fmla="*/ 809625 w 6334125"/>
                <a:gd name="connsiteY22" fmla="*/ 676275 h 2943225"/>
                <a:gd name="connsiteX23" fmla="*/ 828675 w 6334125"/>
                <a:gd name="connsiteY23" fmla="*/ 619125 h 2943225"/>
                <a:gd name="connsiteX24" fmla="*/ 876300 w 6334125"/>
                <a:gd name="connsiteY24" fmla="*/ 600075 h 2943225"/>
                <a:gd name="connsiteX25" fmla="*/ 933450 w 6334125"/>
                <a:gd name="connsiteY25" fmla="*/ 628650 h 2943225"/>
                <a:gd name="connsiteX26" fmla="*/ 981075 w 6334125"/>
                <a:gd name="connsiteY26" fmla="*/ 714375 h 2943225"/>
                <a:gd name="connsiteX27" fmla="*/ 1038225 w 6334125"/>
                <a:gd name="connsiteY27" fmla="*/ 685800 h 2943225"/>
                <a:gd name="connsiteX28" fmla="*/ 1038225 w 6334125"/>
                <a:gd name="connsiteY28" fmla="*/ 685800 h 2943225"/>
                <a:gd name="connsiteX29" fmla="*/ 1076325 w 6334125"/>
                <a:gd name="connsiteY29" fmla="*/ 590550 h 2943225"/>
                <a:gd name="connsiteX30" fmla="*/ 1133475 w 6334125"/>
                <a:gd name="connsiteY30" fmla="*/ 638175 h 2943225"/>
                <a:gd name="connsiteX31" fmla="*/ 1209675 w 6334125"/>
                <a:gd name="connsiteY31" fmla="*/ 590550 h 2943225"/>
                <a:gd name="connsiteX32" fmla="*/ 1190625 w 6334125"/>
                <a:gd name="connsiteY32" fmla="*/ 514350 h 2943225"/>
                <a:gd name="connsiteX33" fmla="*/ 1181100 w 6334125"/>
                <a:gd name="connsiteY33" fmla="*/ 438150 h 2943225"/>
                <a:gd name="connsiteX34" fmla="*/ 1190625 w 6334125"/>
                <a:gd name="connsiteY34" fmla="*/ 409575 h 2943225"/>
                <a:gd name="connsiteX35" fmla="*/ 1295400 w 6334125"/>
                <a:gd name="connsiteY35" fmla="*/ 409575 h 2943225"/>
                <a:gd name="connsiteX36" fmla="*/ 1295400 w 6334125"/>
                <a:gd name="connsiteY36" fmla="*/ 409575 h 2943225"/>
                <a:gd name="connsiteX37" fmla="*/ 1428750 w 6334125"/>
                <a:gd name="connsiteY37" fmla="*/ 390525 h 2943225"/>
                <a:gd name="connsiteX38" fmla="*/ 1409700 w 6334125"/>
                <a:gd name="connsiteY38" fmla="*/ 447675 h 2943225"/>
                <a:gd name="connsiteX39" fmla="*/ 1333500 w 6334125"/>
                <a:gd name="connsiteY39" fmla="*/ 485775 h 2943225"/>
                <a:gd name="connsiteX40" fmla="*/ 1343025 w 6334125"/>
                <a:gd name="connsiteY40" fmla="*/ 552450 h 2943225"/>
                <a:gd name="connsiteX41" fmla="*/ 1428750 w 6334125"/>
                <a:gd name="connsiteY41" fmla="*/ 542925 h 2943225"/>
                <a:gd name="connsiteX42" fmla="*/ 1504950 w 6334125"/>
                <a:gd name="connsiteY42" fmla="*/ 561975 h 2943225"/>
                <a:gd name="connsiteX43" fmla="*/ 1552575 w 6334125"/>
                <a:gd name="connsiteY43" fmla="*/ 581025 h 2943225"/>
                <a:gd name="connsiteX44" fmla="*/ 1552575 w 6334125"/>
                <a:gd name="connsiteY44" fmla="*/ 581025 h 2943225"/>
                <a:gd name="connsiteX45" fmla="*/ 1657350 w 6334125"/>
                <a:gd name="connsiteY45" fmla="*/ 495300 h 2943225"/>
                <a:gd name="connsiteX46" fmla="*/ 1695450 w 6334125"/>
                <a:gd name="connsiteY46" fmla="*/ 466725 h 2943225"/>
                <a:gd name="connsiteX47" fmla="*/ 1733550 w 6334125"/>
                <a:gd name="connsiteY47" fmla="*/ 533400 h 2943225"/>
                <a:gd name="connsiteX48" fmla="*/ 1800225 w 6334125"/>
                <a:gd name="connsiteY48" fmla="*/ 533400 h 2943225"/>
                <a:gd name="connsiteX49" fmla="*/ 1838325 w 6334125"/>
                <a:gd name="connsiteY49" fmla="*/ 466725 h 2943225"/>
                <a:gd name="connsiteX50" fmla="*/ 1914525 w 6334125"/>
                <a:gd name="connsiteY50" fmla="*/ 485775 h 2943225"/>
                <a:gd name="connsiteX51" fmla="*/ 1952625 w 6334125"/>
                <a:gd name="connsiteY51" fmla="*/ 514350 h 2943225"/>
                <a:gd name="connsiteX52" fmla="*/ 1981200 w 6334125"/>
                <a:gd name="connsiteY52" fmla="*/ 466725 h 2943225"/>
                <a:gd name="connsiteX53" fmla="*/ 2114550 w 6334125"/>
                <a:gd name="connsiteY53" fmla="*/ 485775 h 2943225"/>
                <a:gd name="connsiteX54" fmla="*/ 2124075 w 6334125"/>
                <a:gd name="connsiteY54" fmla="*/ 400050 h 2943225"/>
                <a:gd name="connsiteX55" fmla="*/ 2190750 w 6334125"/>
                <a:gd name="connsiteY55" fmla="*/ 371475 h 2943225"/>
                <a:gd name="connsiteX56" fmla="*/ 2200275 w 6334125"/>
                <a:gd name="connsiteY56" fmla="*/ 295275 h 2943225"/>
                <a:gd name="connsiteX57" fmla="*/ 2200275 w 6334125"/>
                <a:gd name="connsiteY57" fmla="*/ 295275 h 2943225"/>
                <a:gd name="connsiteX58" fmla="*/ 2209800 w 6334125"/>
                <a:gd name="connsiteY58" fmla="*/ 238125 h 2943225"/>
                <a:gd name="connsiteX59" fmla="*/ 2324100 w 6334125"/>
                <a:gd name="connsiteY59" fmla="*/ 190500 h 2943225"/>
                <a:gd name="connsiteX60" fmla="*/ 2428875 w 6334125"/>
                <a:gd name="connsiteY60" fmla="*/ 133350 h 2943225"/>
                <a:gd name="connsiteX61" fmla="*/ 2533650 w 6334125"/>
                <a:gd name="connsiteY61" fmla="*/ 85725 h 2943225"/>
                <a:gd name="connsiteX62" fmla="*/ 2647950 w 6334125"/>
                <a:gd name="connsiteY62" fmla="*/ 114300 h 2943225"/>
                <a:gd name="connsiteX63" fmla="*/ 2733675 w 6334125"/>
                <a:gd name="connsiteY63" fmla="*/ 95250 h 2943225"/>
                <a:gd name="connsiteX64" fmla="*/ 2790825 w 6334125"/>
                <a:gd name="connsiteY64" fmla="*/ 0 h 2943225"/>
                <a:gd name="connsiteX65" fmla="*/ 2886075 w 6334125"/>
                <a:gd name="connsiteY65" fmla="*/ 28575 h 2943225"/>
                <a:gd name="connsiteX66" fmla="*/ 2990850 w 6334125"/>
                <a:gd name="connsiteY66" fmla="*/ 0 h 2943225"/>
                <a:gd name="connsiteX67" fmla="*/ 3086100 w 6334125"/>
                <a:gd name="connsiteY67" fmla="*/ 47625 h 2943225"/>
                <a:gd name="connsiteX68" fmla="*/ 3200400 w 6334125"/>
                <a:gd name="connsiteY68" fmla="*/ 57150 h 2943225"/>
                <a:gd name="connsiteX69" fmla="*/ 3333750 w 6334125"/>
                <a:gd name="connsiteY69" fmla="*/ 47625 h 2943225"/>
                <a:gd name="connsiteX70" fmla="*/ 3409950 w 6334125"/>
                <a:gd name="connsiteY70" fmla="*/ 85725 h 2943225"/>
                <a:gd name="connsiteX71" fmla="*/ 3514725 w 6334125"/>
                <a:gd name="connsiteY71" fmla="*/ 152400 h 2943225"/>
                <a:gd name="connsiteX72" fmla="*/ 3629025 w 6334125"/>
                <a:gd name="connsiteY72" fmla="*/ 161925 h 2943225"/>
                <a:gd name="connsiteX73" fmla="*/ 3686175 w 6334125"/>
                <a:gd name="connsiteY73" fmla="*/ 114300 h 2943225"/>
                <a:gd name="connsiteX74" fmla="*/ 3838575 w 6334125"/>
                <a:gd name="connsiteY74" fmla="*/ 161925 h 2943225"/>
                <a:gd name="connsiteX75" fmla="*/ 3914775 w 6334125"/>
                <a:gd name="connsiteY75" fmla="*/ 171450 h 2943225"/>
                <a:gd name="connsiteX76" fmla="*/ 4000500 w 6334125"/>
                <a:gd name="connsiteY76" fmla="*/ 276225 h 2943225"/>
                <a:gd name="connsiteX77" fmla="*/ 4181475 w 6334125"/>
                <a:gd name="connsiteY77" fmla="*/ 314325 h 2943225"/>
                <a:gd name="connsiteX78" fmla="*/ 4286250 w 6334125"/>
                <a:gd name="connsiteY78" fmla="*/ 361950 h 2943225"/>
                <a:gd name="connsiteX79" fmla="*/ 4371975 w 6334125"/>
                <a:gd name="connsiteY79" fmla="*/ 457200 h 2943225"/>
                <a:gd name="connsiteX80" fmla="*/ 4457700 w 6334125"/>
                <a:gd name="connsiteY80" fmla="*/ 533400 h 2943225"/>
                <a:gd name="connsiteX81" fmla="*/ 4514850 w 6334125"/>
                <a:gd name="connsiteY81" fmla="*/ 638175 h 2943225"/>
                <a:gd name="connsiteX82" fmla="*/ 4591050 w 6334125"/>
                <a:gd name="connsiteY82" fmla="*/ 733425 h 2943225"/>
                <a:gd name="connsiteX83" fmla="*/ 4667250 w 6334125"/>
                <a:gd name="connsiteY83" fmla="*/ 781050 h 2943225"/>
                <a:gd name="connsiteX84" fmla="*/ 4724400 w 6334125"/>
                <a:gd name="connsiteY84" fmla="*/ 866775 h 2943225"/>
                <a:gd name="connsiteX85" fmla="*/ 4781550 w 6334125"/>
                <a:gd name="connsiteY85" fmla="*/ 942975 h 2943225"/>
                <a:gd name="connsiteX86" fmla="*/ 4848225 w 6334125"/>
                <a:gd name="connsiteY86" fmla="*/ 1047750 h 2943225"/>
                <a:gd name="connsiteX87" fmla="*/ 4905375 w 6334125"/>
                <a:gd name="connsiteY87" fmla="*/ 1123950 h 2943225"/>
                <a:gd name="connsiteX88" fmla="*/ 4914900 w 6334125"/>
                <a:gd name="connsiteY88" fmla="*/ 1228725 h 2943225"/>
                <a:gd name="connsiteX89" fmla="*/ 4943475 w 6334125"/>
                <a:gd name="connsiteY89" fmla="*/ 1333500 h 2943225"/>
                <a:gd name="connsiteX90" fmla="*/ 4972050 w 6334125"/>
                <a:gd name="connsiteY90" fmla="*/ 1428750 h 2943225"/>
                <a:gd name="connsiteX91" fmla="*/ 5019675 w 6334125"/>
                <a:gd name="connsiteY91" fmla="*/ 1485900 h 2943225"/>
                <a:gd name="connsiteX92" fmla="*/ 5143500 w 6334125"/>
                <a:gd name="connsiteY92" fmla="*/ 1552575 h 2943225"/>
                <a:gd name="connsiteX93" fmla="*/ 5248275 w 6334125"/>
                <a:gd name="connsiteY93" fmla="*/ 1600200 h 2943225"/>
                <a:gd name="connsiteX94" fmla="*/ 5372100 w 6334125"/>
                <a:gd name="connsiteY94" fmla="*/ 1590675 h 2943225"/>
                <a:gd name="connsiteX95" fmla="*/ 5438775 w 6334125"/>
                <a:gd name="connsiteY95" fmla="*/ 1552575 h 2943225"/>
                <a:gd name="connsiteX96" fmla="*/ 5534025 w 6334125"/>
                <a:gd name="connsiteY96" fmla="*/ 1590675 h 2943225"/>
                <a:gd name="connsiteX97" fmla="*/ 5667375 w 6334125"/>
                <a:gd name="connsiteY97" fmla="*/ 1628775 h 2943225"/>
                <a:gd name="connsiteX98" fmla="*/ 5819775 w 6334125"/>
                <a:gd name="connsiteY98" fmla="*/ 1581150 h 2943225"/>
                <a:gd name="connsiteX99" fmla="*/ 5943600 w 6334125"/>
                <a:gd name="connsiteY99" fmla="*/ 1647825 h 2943225"/>
                <a:gd name="connsiteX100" fmla="*/ 6000750 w 6334125"/>
                <a:gd name="connsiteY100" fmla="*/ 1666875 h 2943225"/>
                <a:gd name="connsiteX101" fmla="*/ 6057900 w 6334125"/>
                <a:gd name="connsiteY101" fmla="*/ 1771650 h 2943225"/>
                <a:gd name="connsiteX102" fmla="*/ 6143625 w 6334125"/>
                <a:gd name="connsiteY102" fmla="*/ 1876425 h 2943225"/>
                <a:gd name="connsiteX103" fmla="*/ 6238875 w 6334125"/>
                <a:gd name="connsiteY103" fmla="*/ 1990725 h 2943225"/>
                <a:gd name="connsiteX104" fmla="*/ 6257925 w 6334125"/>
                <a:gd name="connsiteY104" fmla="*/ 2076450 h 2943225"/>
                <a:gd name="connsiteX105" fmla="*/ 6238875 w 6334125"/>
                <a:gd name="connsiteY105" fmla="*/ 2190750 h 2943225"/>
                <a:gd name="connsiteX106" fmla="*/ 6334125 w 6334125"/>
                <a:gd name="connsiteY106" fmla="*/ 2209800 h 2943225"/>
                <a:gd name="connsiteX107" fmla="*/ 6286500 w 6334125"/>
                <a:gd name="connsiteY107" fmla="*/ 2305050 h 2943225"/>
                <a:gd name="connsiteX108" fmla="*/ 6305550 w 6334125"/>
                <a:gd name="connsiteY108" fmla="*/ 2362200 h 2943225"/>
                <a:gd name="connsiteX109" fmla="*/ 6305550 w 6334125"/>
                <a:gd name="connsiteY109" fmla="*/ 2419350 h 2943225"/>
                <a:gd name="connsiteX110" fmla="*/ 6276975 w 6334125"/>
                <a:gd name="connsiteY110" fmla="*/ 2524125 h 2943225"/>
                <a:gd name="connsiteX111" fmla="*/ 6267450 w 6334125"/>
                <a:gd name="connsiteY111" fmla="*/ 2600325 h 2943225"/>
                <a:gd name="connsiteX112" fmla="*/ 6210300 w 6334125"/>
                <a:gd name="connsiteY112" fmla="*/ 2705100 h 2943225"/>
                <a:gd name="connsiteX113" fmla="*/ 6296025 w 6334125"/>
                <a:gd name="connsiteY113" fmla="*/ 2743200 h 2943225"/>
                <a:gd name="connsiteX114" fmla="*/ 6296025 w 6334125"/>
                <a:gd name="connsiteY114" fmla="*/ 2790825 h 2943225"/>
                <a:gd name="connsiteX115" fmla="*/ 6210300 w 6334125"/>
                <a:gd name="connsiteY115" fmla="*/ 2838450 h 2943225"/>
                <a:gd name="connsiteX116" fmla="*/ 6296025 w 6334125"/>
                <a:gd name="connsiteY116" fmla="*/ 2867025 h 2943225"/>
                <a:gd name="connsiteX117" fmla="*/ 6305550 w 6334125"/>
                <a:gd name="connsiteY117" fmla="*/ 2943225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6334125" h="2943225">
                  <a:moveTo>
                    <a:pt x="0" y="1076325"/>
                  </a:moveTo>
                  <a:lnTo>
                    <a:pt x="76200" y="1104900"/>
                  </a:lnTo>
                  <a:lnTo>
                    <a:pt x="76200" y="1104900"/>
                  </a:lnTo>
                  <a:lnTo>
                    <a:pt x="228600" y="1190625"/>
                  </a:lnTo>
                  <a:lnTo>
                    <a:pt x="266700" y="1143000"/>
                  </a:lnTo>
                  <a:lnTo>
                    <a:pt x="238125" y="1095375"/>
                  </a:lnTo>
                  <a:lnTo>
                    <a:pt x="238125" y="1095375"/>
                  </a:lnTo>
                  <a:lnTo>
                    <a:pt x="152400" y="1057275"/>
                  </a:lnTo>
                  <a:lnTo>
                    <a:pt x="142875" y="990600"/>
                  </a:lnTo>
                  <a:lnTo>
                    <a:pt x="200025" y="952500"/>
                  </a:lnTo>
                  <a:lnTo>
                    <a:pt x="266700" y="914400"/>
                  </a:lnTo>
                  <a:lnTo>
                    <a:pt x="400050" y="885825"/>
                  </a:lnTo>
                  <a:lnTo>
                    <a:pt x="514350" y="866775"/>
                  </a:lnTo>
                  <a:lnTo>
                    <a:pt x="571500" y="828675"/>
                  </a:lnTo>
                  <a:lnTo>
                    <a:pt x="647700" y="790575"/>
                  </a:lnTo>
                  <a:lnTo>
                    <a:pt x="762000" y="809625"/>
                  </a:lnTo>
                  <a:lnTo>
                    <a:pt x="838200" y="809625"/>
                  </a:lnTo>
                  <a:lnTo>
                    <a:pt x="838200" y="809625"/>
                  </a:lnTo>
                  <a:lnTo>
                    <a:pt x="762000" y="733425"/>
                  </a:lnTo>
                  <a:lnTo>
                    <a:pt x="762000" y="733425"/>
                  </a:lnTo>
                  <a:lnTo>
                    <a:pt x="704850" y="676275"/>
                  </a:lnTo>
                  <a:lnTo>
                    <a:pt x="762000" y="676275"/>
                  </a:lnTo>
                  <a:lnTo>
                    <a:pt x="809625" y="676275"/>
                  </a:lnTo>
                  <a:lnTo>
                    <a:pt x="828675" y="619125"/>
                  </a:lnTo>
                  <a:lnTo>
                    <a:pt x="876300" y="600075"/>
                  </a:lnTo>
                  <a:lnTo>
                    <a:pt x="933450" y="628650"/>
                  </a:lnTo>
                  <a:lnTo>
                    <a:pt x="981075" y="714375"/>
                  </a:lnTo>
                  <a:lnTo>
                    <a:pt x="1038225" y="685800"/>
                  </a:lnTo>
                  <a:lnTo>
                    <a:pt x="1038225" y="685800"/>
                  </a:lnTo>
                  <a:lnTo>
                    <a:pt x="1076325" y="590550"/>
                  </a:lnTo>
                  <a:lnTo>
                    <a:pt x="1133475" y="638175"/>
                  </a:lnTo>
                  <a:lnTo>
                    <a:pt x="1209675" y="590550"/>
                  </a:lnTo>
                  <a:lnTo>
                    <a:pt x="1190625" y="514350"/>
                  </a:lnTo>
                  <a:lnTo>
                    <a:pt x="1181100" y="438150"/>
                  </a:lnTo>
                  <a:lnTo>
                    <a:pt x="1190625" y="409575"/>
                  </a:lnTo>
                  <a:lnTo>
                    <a:pt x="1295400" y="409575"/>
                  </a:lnTo>
                  <a:lnTo>
                    <a:pt x="1295400" y="409575"/>
                  </a:lnTo>
                  <a:lnTo>
                    <a:pt x="1428750" y="390525"/>
                  </a:lnTo>
                  <a:lnTo>
                    <a:pt x="1409700" y="447675"/>
                  </a:lnTo>
                  <a:lnTo>
                    <a:pt x="1333500" y="485775"/>
                  </a:lnTo>
                  <a:lnTo>
                    <a:pt x="1343025" y="552450"/>
                  </a:lnTo>
                  <a:lnTo>
                    <a:pt x="1428750" y="542925"/>
                  </a:lnTo>
                  <a:lnTo>
                    <a:pt x="1504950" y="561975"/>
                  </a:lnTo>
                  <a:lnTo>
                    <a:pt x="1552575" y="581025"/>
                  </a:lnTo>
                  <a:lnTo>
                    <a:pt x="1552575" y="581025"/>
                  </a:lnTo>
                  <a:lnTo>
                    <a:pt x="1657350" y="495300"/>
                  </a:lnTo>
                  <a:lnTo>
                    <a:pt x="1695450" y="466725"/>
                  </a:lnTo>
                  <a:lnTo>
                    <a:pt x="1733550" y="533400"/>
                  </a:lnTo>
                  <a:lnTo>
                    <a:pt x="1800225" y="533400"/>
                  </a:lnTo>
                  <a:lnTo>
                    <a:pt x="1838325" y="466725"/>
                  </a:lnTo>
                  <a:lnTo>
                    <a:pt x="1914525" y="485775"/>
                  </a:lnTo>
                  <a:lnTo>
                    <a:pt x="1952625" y="514350"/>
                  </a:lnTo>
                  <a:lnTo>
                    <a:pt x="1981200" y="466725"/>
                  </a:lnTo>
                  <a:lnTo>
                    <a:pt x="2114550" y="485775"/>
                  </a:lnTo>
                  <a:lnTo>
                    <a:pt x="2124075" y="400050"/>
                  </a:lnTo>
                  <a:lnTo>
                    <a:pt x="2190750" y="371475"/>
                  </a:lnTo>
                  <a:lnTo>
                    <a:pt x="2200275" y="295275"/>
                  </a:lnTo>
                  <a:lnTo>
                    <a:pt x="2200275" y="295275"/>
                  </a:lnTo>
                  <a:lnTo>
                    <a:pt x="2209800" y="238125"/>
                  </a:lnTo>
                  <a:lnTo>
                    <a:pt x="2324100" y="190500"/>
                  </a:lnTo>
                  <a:lnTo>
                    <a:pt x="2428875" y="133350"/>
                  </a:lnTo>
                  <a:lnTo>
                    <a:pt x="2533650" y="85725"/>
                  </a:lnTo>
                  <a:lnTo>
                    <a:pt x="2647950" y="114300"/>
                  </a:lnTo>
                  <a:lnTo>
                    <a:pt x="2733675" y="95250"/>
                  </a:lnTo>
                  <a:lnTo>
                    <a:pt x="2790825" y="0"/>
                  </a:lnTo>
                  <a:lnTo>
                    <a:pt x="2886075" y="28575"/>
                  </a:lnTo>
                  <a:lnTo>
                    <a:pt x="2990850" y="0"/>
                  </a:lnTo>
                  <a:lnTo>
                    <a:pt x="3086100" y="47625"/>
                  </a:lnTo>
                  <a:lnTo>
                    <a:pt x="3200400" y="57150"/>
                  </a:lnTo>
                  <a:lnTo>
                    <a:pt x="3333750" y="47625"/>
                  </a:lnTo>
                  <a:lnTo>
                    <a:pt x="3409950" y="85725"/>
                  </a:lnTo>
                  <a:lnTo>
                    <a:pt x="3514725" y="152400"/>
                  </a:lnTo>
                  <a:lnTo>
                    <a:pt x="3629025" y="161925"/>
                  </a:lnTo>
                  <a:lnTo>
                    <a:pt x="3686175" y="114300"/>
                  </a:lnTo>
                  <a:lnTo>
                    <a:pt x="3838575" y="161925"/>
                  </a:lnTo>
                  <a:lnTo>
                    <a:pt x="3914775" y="171450"/>
                  </a:lnTo>
                  <a:lnTo>
                    <a:pt x="4000500" y="276225"/>
                  </a:lnTo>
                  <a:lnTo>
                    <a:pt x="4181475" y="314325"/>
                  </a:lnTo>
                  <a:lnTo>
                    <a:pt x="4286250" y="361950"/>
                  </a:lnTo>
                  <a:lnTo>
                    <a:pt x="4371975" y="457200"/>
                  </a:lnTo>
                  <a:lnTo>
                    <a:pt x="4457700" y="533400"/>
                  </a:lnTo>
                  <a:lnTo>
                    <a:pt x="4514850" y="638175"/>
                  </a:lnTo>
                  <a:lnTo>
                    <a:pt x="4591050" y="733425"/>
                  </a:lnTo>
                  <a:lnTo>
                    <a:pt x="4667250" y="781050"/>
                  </a:lnTo>
                  <a:lnTo>
                    <a:pt x="4724400" y="866775"/>
                  </a:lnTo>
                  <a:lnTo>
                    <a:pt x="4781550" y="942975"/>
                  </a:lnTo>
                  <a:lnTo>
                    <a:pt x="4848225" y="1047750"/>
                  </a:lnTo>
                  <a:lnTo>
                    <a:pt x="4905375" y="1123950"/>
                  </a:lnTo>
                  <a:lnTo>
                    <a:pt x="4914900" y="1228725"/>
                  </a:lnTo>
                  <a:lnTo>
                    <a:pt x="4943475" y="1333500"/>
                  </a:lnTo>
                  <a:lnTo>
                    <a:pt x="4972050" y="1428750"/>
                  </a:lnTo>
                  <a:lnTo>
                    <a:pt x="5019675" y="1485900"/>
                  </a:lnTo>
                  <a:lnTo>
                    <a:pt x="5143500" y="1552575"/>
                  </a:lnTo>
                  <a:lnTo>
                    <a:pt x="5248275" y="1600200"/>
                  </a:lnTo>
                  <a:lnTo>
                    <a:pt x="5372100" y="1590675"/>
                  </a:lnTo>
                  <a:lnTo>
                    <a:pt x="5438775" y="1552575"/>
                  </a:lnTo>
                  <a:lnTo>
                    <a:pt x="5534025" y="1590675"/>
                  </a:lnTo>
                  <a:lnTo>
                    <a:pt x="5667375" y="1628775"/>
                  </a:lnTo>
                  <a:lnTo>
                    <a:pt x="5819775" y="1581150"/>
                  </a:lnTo>
                  <a:lnTo>
                    <a:pt x="5943600" y="1647825"/>
                  </a:lnTo>
                  <a:lnTo>
                    <a:pt x="6000750" y="1666875"/>
                  </a:lnTo>
                  <a:lnTo>
                    <a:pt x="6057900" y="1771650"/>
                  </a:lnTo>
                  <a:lnTo>
                    <a:pt x="6143625" y="1876425"/>
                  </a:lnTo>
                  <a:lnTo>
                    <a:pt x="6238875" y="1990725"/>
                  </a:lnTo>
                  <a:lnTo>
                    <a:pt x="6257925" y="2076450"/>
                  </a:lnTo>
                  <a:lnTo>
                    <a:pt x="6238875" y="2190750"/>
                  </a:lnTo>
                  <a:lnTo>
                    <a:pt x="6334125" y="2209800"/>
                  </a:lnTo>
                  <a:lnTo>
                    <a:pt x="6286500" y="2305050"/>
                  </a:lnTo>
                  <a:lnTo>
                    <a:pt x="6305550" y="2362200"/>
                  </a:lnTo>
                  <a:lnTo>
                    <a:pt x="6305550" y="2419350"/>
                  </a:lnTo>
                  <a:lnTo>
                    <a:pt x="6276975" y="2524125"/>
                  </a:lnTo>
                  <a:lnTo>
                    <a:pt x="6267450" y="2600325"/>
                  </a:lnTo>
                  <a:lnTo>
                    <a:pt x="6210300" y="2705100"/>
                  </a:lnTo>
                  <a:lnTo>
                    <a:pt x="6296025" y="2743200"/>
                  </a:lnTo>
                  <a:lnTo>
                    <a:pt x="6296025" y="2790825"/>
                  </a:lnTo>
                  <a:lnTo>
                    <a:pt x="6210300" y="2838450"/>
                  </a:lnTo>
                  <a:lnTo>
                    <a:pt x="6296025" y="2867025"/>
                  </a:lnTo>
                  <a:lnTo>
                    <a:pt x="6305550" y="29432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2857500" y="1876425"/>
              <a:ext cx="1285875" cy="762000"/>
            </a:xfrm>
            <a:custGeom>
              <a:avLst/>
              <a:gdLst>
                <a:gd name="connsiteX0" fmla="*/ 0 w 1285875"/>
                <a:gd name="connsiteY0" fmla="*/ 762000 h 762000"/>
                <a:gd name="connsiteX1" fmla="*/ 19050 w 1285875"/>
                <a:gd name="connsiteY1" fmla="*/ 704850 h 762000"/>
                <a:gd name="connsiteX2" fmla="*/ 95250 w 1285875"/>
                <a:gd name="connsiteY2" fmla="*/ 638175 h 762000"/>
                <a:gd name="connsiteX3" fmla="*/ 95250 w 1285875"/>
                <a:gd name="connsiteY3" fmla="*/ 609600 h 762000"/>
                <a:gd name="connsiteX4" fmla="*/ 114300 w 1285875"/>
                <a:gd name="connsiteY4" fmla="*/ 571500 h 762000"/>
                <a:gd name="connsiteX5" fmla="*/ 152400 w 1285875"/>
                <a:gd name="connsiteY5" fmla="*/ 504825 h 762000"/>
                <a:gd name="connsiteX6" fmla="*/ 133350 w 1285875"/>
                <a:gd name="connsiteY6" fmla="*/ 466725 h 762000"/>
                <a:gd name="connsiteX7" fmla="*/ 114300 w 1285875"/>
                <a:gd name="connsiteY7" fmla="*/ 438150 h 762000"/>
                <a:gd name="connsiteX8" fmla="*/ 114300 w 1285875"/>
                <a:gd name="connsiteY8" fmla="*/ 438150 h 762000"/>
                <a:gd name="connsiteX9" fmla="*/ 142875 w 1285875"/>
                <a:gd name="connsiteY9" fmla="*/ 333375 h 762000"/>
                <a:gd name="connsiteX10" fmla="*/ 114300 w 1285875"/>
                <a:gd name="connsiteY10" fmla="*/ 276225 h 762000"/>
                <a:gd name="connsiteX11" fmla="*/ 123825 w 1285875"/>
                <a:gd name="connsiteY11" fmla="*/ 238125 h 762000"/>
                <a:gd name="connsiteX12" fmla="*/ 133350 w 1285875"/>
                <a:gd name="connsiteY12" fmla="*/ 180975 h 762000"/>
                <a:gd name="connsiteX13" fmla="*/ 180975 w 1285875"/>
                <a:gd name="connsiteY13" fmla="*/ 142875 h 762000"/>
                <a:gd name="connsiteX14" fmla="*/ 266700 w 1285875"/>
                <a:gd name="connsiteY14" fmla="*/ 104775 h 762000"/>
                <a:gd name="connsiteX15" fmla="*/ 342900 w 1285875"/>
                <a:gd name="connsiteY15" fmla="*/ 57150 h 762000"/>
                <a:gd name="connsiteX16" fmla="*/ 390525 w 1285875"/>
                <a:gd name="connsiteY16" fmla="*/ 76200 h 762000"/>
                <a:gd name="connsiteX17" fmla="*/ 514350 w 1285875"/>
                <a:gd name="connsiteY17" fmla="*/ 57150 h 762000"/>
                <a:gd name="connsiteX18" fmla="*/ 561975 w 1285875"/>
                <a:gd name="connsiteY18" fmla="*/ 57150 h 762000"/>
                <a:gd name="connsiteX19" fmla="*/ 657225 w 1285875"/>
                <a:gd name="connsiteY19" fmla="*/ 85725 h 762000"/>
                <a:gd name="connsiteX20" fmla="*/ 704850 w 1285875"/>
                <a:gd name="connsiteY20" fmla="*/ 47625 h 762000"/>
                <a:gd name="connsiteX21" fmla="*/ 752475 w 1285875"/>
                <a:gd name="connsiteY21" fmla="*/ 47625 h 762000"/>
                <a:gd name="connsiteX22" fmla="*/ 752475 w 1285875"/>
                <a:gd name="connsiteY22" fmla="*/ 47625 h 762000"/>
                <a:gd name="connsiteX23" fmla="*/ 895350 w 1285875"/>
                <a:gd name="connsiteY23" fmla="*/ 114300 h 762000"/>
                <a:gd name="connsiteX24" fmla="*/ 981075 w 1285875"/>
                <a:gd name="connsiteY24" fmla="*/ 76200 h 762000"/>
                <a:gd name="connsiteX25" fmla="*/ 1047750 w 1285875"/>
                <a:gd name="connsiteY25" fmla="*/ 28575 h 762000"/>
                <a:gd name="connsiteX26" fmla="*/ 1076325 w 1285875"/>
                <a:gd name="connsiteY26" fmla="*/ 0 h 762000"/>
                <a:gd name="connsiteX27" fmla="*/ 1200150 w 1285875"/>
                <a:gd name="connsiteY27" fmla="*/ 19050 h 762000"/>
                <a:gd name="connsiteX28" fmla="*/ 1285875 w 1285875"/>
                <a:gd name="connsiteY28" fmla="*/ 57150 h 762000"/>
                <a:gd name="connsiteX29" fmla="*/ 1276350 w 1285875"/>
                <a:gd name="connsiteY29" fmla="*/ 104775 h 762000"/>
                <a:gd name="connsiteX30" fmla="*/ 1276350 w 1285875"/>
                <a:gd name="connsiteY30" fmla="*/ 104775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85875" h="762000">
                  <a:moveTo>
                    <a:pt x="0" y="762000"/>
                  </a:moveTo>
                  <a:lnTo>
                    <a:pt x="19050" y="704850"/>
                  </a:lnTo>
                  <a:lnTo>
                    <a:pt x="95250" y="638175"/>
                  </a:lnTo>
                  <a:lnTo>
                    <a:pt x="95250" y="609600"/>
                  </a:lnTo>
                  <a:lnTo>
                    <a:pt x="114300" y="571500"/>
                  </a:lnTo>
                  <a:lnTo>
                    <a:pt x="152400" y="504825"/>
                  </a:lnTo>
                  <a:lnTo>
                    <a:pt x="133350" y="466725"/>
                  </a:lnTo>
                  <a:lnTo>
                    <a:pt x="114300" y="438150"/>
                  </a:lnTo>
                  <a:lnTo>
                    <a:pt x="114300" y="438150"/>
                  </a:lnTo>
                  <a:lnTo>
                    <a:pt x="142875" y="333375"/>
                  </a:lnTo>
                  <a:lnTo>
                    <a:pt x="114300" y="276225"/>
                  </a:lnTo>
                  <a:lnTo>
                    <a:pt x="123825" y="238125"/>
                  </a:lnTo>
                  <a:lnTo>
                    <a:pt x="133350" y="180975"/>
                  </a:lnTo>
                  <a:lnTo>
                    <a:pt x="180975" y="142875"/>
                  </a:lnTo>
                  <a:lnTo>
                    <a:pt x="266700" y="104775"/>
                  </a:lnTo>
                  <a:lnTo>
                    <a:pt x="342900" y="57150"/>
                  </a:lnTo>
                  <a:lnTo>
                    <a:pt x="390525" y="76200"/>
                  </a:lnTo>
                  <a:lnTo>
                    <a:pt x="514350" y="57150"/>
                  </a:lnTo>
                  <a:lnTo>
                    <a:pt x="561975" y="57150"/>
                  </a:lnTo>
                  <a:lnTo>
                    <a:pt x="657225" y="85725"/>
                  </a:lnTo>
                  <a:lnTo>
                    <a:pt x="704850" y="47625"/>
                  </a:lnTo>
                  <a:lnTo>
                    <a:pt x="752475" y="47625"/>
                  </a:lnTo>
                  <a:lnTo>
                    <a:pt x="752475" y="47625"/>
                  </a:lnTo>
                  <a:lnTo>
                    <a:pt x="895350" y="114300"/>
                  </a:lnTo>
                  <a:lnTo>
                    <a:pt x="981075" y="76200"/>
                  </a:lnTo>
                  <a:lnTo>
                    <a:pt x="1047750" y="28575"/>
                  </a:lnTo>
                  <a:lnTo>
                    <a:pt x="1076325" y="0"/>
                  </a:lnTo>
                  <a:lnTo>
                    <a:pt x="1200150" y="19050"/>
                  </a:lnTo>
                  <a:lnTo>
                    <a:pt x="1285875" y="57150"/>
                  </a:lnTo>
                  <a:lnTo>
                    <a:pt x="1276350" y="104775"/>
                  </a:lnTo>
                  <a:lnTo>
                    <a:pt x="1276350" y="104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2438400" y="2962275"/>
              <a:ext cx="2076450" cy="742950"/>
            </a:xfrm>
            <a:custGeom>
              <a:avLst/>
              <a:gdLst>
                <a:gd name="connsiteX0" fmla="*/ 0 w 2076450"/>
                <a:gd name="connsiteY0" fmla="*/ 0 h 742950"/>
                <a:gd name="connsiteX1" fmla="*/ 28575 w 2076450"/>
                <a:gd name="connsiteY1" fmla="*/ 152400 h 742950"/>
                <a:gd name="connsiteX2" fmla="*/ 95250 w 2076450"/>
                <a:gd name="connsiteY2" fmla="*/ 200025 h 742950"/>
                <a:gd name="connsiteX3" fmla="*/ 142875 w 2076450"/>
                <a:gd name="connsiteY3" fmla="*/ 247650 h 742950"/>
                <a:gd name="connsiteX4" fmla="*/ 190500 w 2076450"/>
                <a:gd name="connsiteY4" fmla="*/ 266700 h 742950"/>
                <a:gd name="connsiteX5" fmla="*/ 190500 w 2076450"/>
                <a:gd name="connsiteY5" fmla="*/ 323850 h 742950"/>
                <a:gd name="connsiteX6" fmla="*/ 190500 w 2076450"/>
                <a:gd name="connsiteY6" fmla="*/ 381000 h 742950"/>
                <a:gd name="connsiteX7" fmla="*/ 285750 w 2076450"/>
                <a:gd name="connsiteY7" fmla="*/ 361950 h 742950"/>
                <a:gd name="connsiteX8" fmla="*/ 381000 w 2076450"/>
                <a:gd name="connsiteY8" fmla="*/ 361950 h 742950"/>
                <a:gd name="connsiteX9" fmla="*/ 381000 w 2076450"/>
                <a:gd name="connsiteY9" fmla="*/ 361950 h 742950"/>
                <a:gd name="connsiteX10" fmla="*/ 447675 w 2076450"/>
                <a:gd name="connsiteY10" fmla="*/ 381000 h 742950"/>
                <a:gd name="connsiteX11" fmla="*/ 495300 w 2076450"/>
                <a:gd name="connsiteY11" fmla="*/ 381000 h 742950"/>
                <a:gd name="connsiteX12" fmla="*/ 495300 w 2076450"/>
                <a:gd name="connsiteY12" fmla="*/ 381000 h 742950"/>
                <a:gd name="connsiteX13" fmla="*/ 495300 w 2076450"/>
                <a:gd name="connsiteY13" fmla="*/ 381000 h 742950"/>
                <a:gd name="connsiteX14" fmla="*/ 590550 w 2076450"/>
                <a:gd name="connsiteY14" fmla="*/ 323850 h 742950"/>
                <a:gd name="connsiteX15" fmla="*/ 647700 w 2076450"/>
                <a:gd name="connsiteY15" fmla="*/ 352425 h 742950"/>
                <a:gd name="connsiteX16" fmla="*/ 695325 w 2076450"/>
                <a:gd name="connsiteY16" fmla="*/ 390525 h 742950"/>
                <a:gd name="connsiteX17" fmla="*/ 752475 w 2076450"/>
                <a:gd name="connsiteY17" fmla="*/ 361950 h 742950"/>
                <a:gd name="connsiteX18" fmla="*/ 752475 w 2076450"/>
                <a:gd name="connsiteY18" fmla="*/ 361950 h 742950"/>
                <a:gd name="connsiteX19" fmla="*/ 885825 w 2076450"/>
                <a:gd name="connsiteY19" fmla="*/ 381000 h 742950"/>
                <a:gd name="connsiteX20" fmla="*/ 933450 w 2076450"/>
                <a:gd name="connsiteY20" fmla="*/ 371475 h 742950"/>
                <a:gd name="connsiteX21" fmla="*/ 952500 w 2076450"/>
                <a:gd name="connsiteY21" fmla="*/ 400050 h 742950"/>
                <a:gd name="connsiteX22" fmla="*/ 1000125 w 2076450"/>
                <a:gd name="connsiteY22" fmla="*/ 438150 h 742950"/>
                <a:gd name="connsiteX23" fmla="*/ 1000125 w 2076450"/>
                <a:gd name="connsiteY23" fmla="*/ 438150 h 742950"/>
                <a:gd name="connsiteX24" fmla="*/ 1066800 w 2076450"/>
                <a:gd name="connsiteY24" fmla="*/ 466725 h 742950"/>
                <a:gd name="connsiteX25" fmla="*/ 1104900 w 2076450"/>
                <a:gd name="connsiteY25" fmla="*/ 476250 h 742950"/>
                <a:gd name="connsiteX26" fmla="*/ 1152525 w 2076450"/>
                <a:gd name="connsiteY26" fmla="*/ 514350 h 742950"/>
                <a:gd name="connsiteX27" fmla="*/ 1152525 w 2076450"/>
                <a:gd name="connsiteY27" fmla="*/ 514350 h 742950"/>
                <a:gd name="connsiteX28" fmla="*/ 1295400 w 2076450"/>
                <a:gd name="connsiteY28" fmla="*/ 466725 h 742950"/>
                <a:gd name="connsiteX29" fmla="*/ 1323975 w 2076450"/>
                <a:gd name="connsiteY29" fmla="*/ 438150 h 742950"/>
                <a:gd name="connsiteX30" fmla="*/ 1362075 w 2076450"/>
                <a:gd name="connsiteY30" fmla="*/ 438150 h 742950"/>
                <a:gd name="connsiteX31" fmla="*/ 1390650 w 2076450"/>
                <a:gd name="connsiteY31" fmla="*/ 466725 h 742950"/>
                <a:gd name="connsiteX32" fmla="*/ 1419225 w 2076450"/>
                <a:gd name="connsiteY32" fmla="*/ 485775 h 742950"/>
                <a:gd name="connsiteX33" fmla="*/ 1457325 w 2076450"/>
                <a:gd name="connsiteY33" fmla="*/ 476250 h 742950"/>
                <a:gd name="connsiteX34" fmla="*/ 1457325 w 2076450"/>
                <a:gd name="connsiteY34" fmla="*/ 476250 h 742950"/>
                <a:gd name="connsiteX35" fmla="*/ 1524000 w 2076450"/>
                <a:gd name="connsiteY35" fmla="*/ 485775 h 742950"/>
                <a:gd name="connsiteX36" fmla="*/ 1524000 w 2076450"/>
                <a:gd name="connsiteY36" fmla="*/ 542925 h 742950"/>
                <a:gd name="connsiteX37" fmla="*/ 1552575 w 2076450"/>
                <a:gd name="connsiteY37" fmla="*/ 600075 h 742950"/>
                <a:gd name="connsiteX38" fmla="*/ 1619250 w 2076450"/>
                <a:gd name="connsiteY38" fmla="*/ 600075 h 742950"/>
                <a:gd name="connsiteX39" fmla="*/ 1704975 w 2076450"/>
                <a:gd name="connsiteY39" fmla="*/ 619125 h 742950"/>
                <a:gd name="connsiteX40" fmla="*/ 1704975 w 2076450"/>
                <a:gd name="connsiteY40" fmla="*/ 619125 h 742950"/>
                <a:gd name="connsiteX41" fmla="*/ 1771650 w 2076450"/>
                <a:gd name="connsiteY41" fmla="*/ 704850 h 742950"/>
                <a:gd name="connsiteX42" fmla="*/ 1800225 w 2076450"/>
                <a:gd name="connsiteY42" fmla="*/ 742950 h 742950"/>
                <a:gd name="connsiteX43" fmla="*/ 1876425 w 2076450"/>
                <a:gd name="connsiteY43" fmla="*/ 733425 h 742950"/>
                <a:gd name="connsiteX44" fmla="*/ 1876425 w 2076450"/>
                <a:gd name="connsiteY44" fmla="*/ 733425 h 742950"/>
                <a:gd name="connsiteX45" fmla="*/ 1990725 w 2076450"/>
                <a:gd name="connsiteY45" fmla="*/ 685800 h 742950"/>
                <a:gd name="connsiteX46" fmla="*/ 2009775 w 2076450"/>
                <a:gd name="connsiteY46" fmla="*/ 609600 h 742950"/>
                <a:gd name="connsiteX47" fmla="*/ 2019300 w 2076450"/>
                <a:gd name="connsiteY47" fmla="*/ 561975 h 742950"/>
                <a:gd name="connsiteX48" fmla="*/ 2019300 w 2076450"/>
                <a:gd name="connsiteY48" fmla="*/ 523875 h 742950"/>
                <a:gd name="connsiteX49" fmla="*/ 2076450 w 2076450"/>
                <a:gd name="connsiteY49" fmla="*/ 485775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076450" h="742950">
                  <a:moveTo>
                    <a:pt x="0" y="0"/>
                  </a:moveTo>
                  <a:lnTo>
                    <a:pt x="28575" y="152400"/>
                  </a:lnTo>
                  <a:lnTo>
                    <a:pt x="95250" y="200025"/>
                  </a:lnTo>
                  <a:lnTo>
                    <a:pt x="142875" y="247650"/>
                  </a:lnTo>
                  <a:lnTo>
                    <a:pt x="190500" y="266700"/>
                  </a:lnTo>
                  <a:lnTo>
                    <a:pt x="190500" y="323850"/>
                  </a:lnTo>
                  <a:lnTo>
                    <a:pt x="190500" y="381000"/>
                  </a:lnTo>
                  <a:lnTo>
                    <a:pt x="285750" y="361950"/>
                  </a:lnTo>
                  <a:lnTo>
                    <a:pt x="381000" y="361950"/>
                  </a:lnTo>
                  <a:lnTo>
                    <a:pt x="381000" y="361950"/>
                  </a:lnTo>
                  <a:lnTo>
                    <a:pt x="447675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495300" y="381000"/>
                  </a:lnTo>
                  <a:lnTo>
                    <a:pt x="590550" y="323850"/>
                  </a:lnTo>
                  <a:lnTo>
                    <a:pt x="647700" y="352425"/>
                  </a:lnTo>
                  <a:lnTo>
                    <a:pt x="695325" y="390525"/>
                  </a:lnTo>
                  <a:lnTo>
                    <a:pt x="752475" y="361950"/>
                  </a:lnTo>
                  <a:lnTo>
                    <a:pt x="752475" y="361950"/>
                  </a:lnTo>
                  <a:lnTo>
                    <a:pt x="885825" y="381000"/>
                  </a:lnTo>
                  <a:lnTo>
                    <a:pt x="933450" y="371475"/>
                  </a:lnTo>
                  <a:lnTo>
                    <a:pt x="952500" y="400050"/>
                  </a:lnTo>
                  <a:lnTo>
                    <a:pt x="1000125" y="438150"/>
                  </a:lnTo>
                  <a:lnTo>
                    <a:pt x="1000125" y="438150"/>
                  </a:lnTo>
                  <a:lnTo>
                    <a:pt x="1066800" y="466725"/>
                  </a:lnTo>
                  <a:lnTo>
                    <a:pt x="1104900" y="476250"/>
                  </a:lnTo>
                  <a:lnTo>
                    <a:pt x="1152525" y="514350"/>
                  </a:lnTo>
                  <a:lnTo>
                    <a:pt x="1152525" y="514350"/>
                  </a:lnTo>
                  <a:lnTo>
                    <a:pt x="1295400" y="466725"/>
                  </a:lnTo>
                  <a:lnTo>
                    <a:pt x="1323975" y="438150"/>
                  </a:lnTo>
                  <a:lnTo>
                    <a:pt x="1362075" y="438150"/>
                  </a:lnTo>
                  <a:lnTo>
                    <a:pt x="1390650" y="466725"/>
                  </a:lnTo>
                  <a:lnTo>
                    <a:pt x="1419225" y="485775"/>
                  </a:lnTo>
                  <a:lnTo>
                    <a:pt x="1457325" y="476250"/>
                  </a:lnTo>
                  <a:lnTo>
                    <a:pt x="1457325" y="476250"/>
                  </a:lnTo>
                  <a:lnTo>
                    <a:pt x="1524000" y="485775"/>
                  </a:lnTo>
                  <a:lnTo>
                    <a:pt x="1524000" y="542925"/>
                  </a:lnTo>
                  <a:lnTo>
                    <a:pt x="1552575" y="600075"/>
                  </a:lnTo>
                  <a:lnTo>
                    <a:pt x="1619250" y="600075"/>
                  </a:lnTo>
                  <a:lnTo>
                    <a:pt x="1704975" y="619125"/>
                  </a:lnTo>
                  <a:lnTo>
                    <a:pt x="1704975" y="619125"/>
                  </a:lnTo>
                  <a:lnTo>
                    <a:pt x="1771650" y="704850"/>
                  </a:lnTo>
                  <a:lnTo>
                    <a:pt x="1800225" y="742950"/>
                  </a:lnTo>
                  <a:lnTo>
                    <a:pt x="1876425" y="733425"/>
                  </a:lnTo>
                  <a:lnTo>
                    <a:pt x="1876425" y="733425"/>
                  </a:lnTo>
                  <a:lnTo>
                    <a:pt x="1990725" y="685800"/>
                  </a:lnTo>
                  <a:lnTo>
                    <a:pt x="2009775" y="609600"/>
                  </a:lnTo>
                  <a:lnTo>
                    <a:pt x="2019300" y="561975"/>
                  </a:lnTo>
                  <a:lnTo>
                    <a:pt x="2019300" y="523875"/>
                  </a:lnTo>
                  <a:lnTo>
                    <a:pt x="2076450" y="485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3067050" y="2876550"/>
              <a:ext cx="1962150" cy="428625"/>
            </a:xfrm>
            <a:custGeom>
              <a:avLst/>
              <a:gdLst>
                <a:gd name="connsiteX0" fmla="*/ 0 w 1962150"/>
                <a:gd name="connsiteY0" fmla="*/ 0 h 428625"/>
                <a:gd name="connsiteX1" fmla="*/ 47625 w 1962150"/>
                <a:gd name="connsiteY1" fmla="*/ 57150 h 428625"/>
                <a:gd name="connsiteX2" fmla="*/ 76200 w 1962150"/>
                <a:gd name="connsiteY2" fmla="*/ 66675 h 428625"/>
                <a:gd name="connsiteX3" fmla="*/ 76200 w 1962150"/>
                <a:gd name="connsiteY3" fmla="*/ 114300 h 428625"/>
                <a:gd name="connsiteX4" fmla="*/ 104775 w 1962150"/>
                <a:gd name="connsiteY4" fmla="*/ 171450 h 428625"/>
                <a:gd name="connsiteX5" fmla="*/ 152400 w 1962150"/>
                <a:gd name="connsiteY5" fmla="*/ 171450 h 428625"/>
                <a:gd name="connsiteX6" fmla="*/ 219075 w 1962150"/>
                <a:gd name="connsiteY6" fmla="*/ 161925 h 428625"/>
                <a:gd name="connsiteX7" fmla="*/ 285750 w 1962150"/>
                <a:gd name="connsiteY7" fmla="*/ 152400 h 428625"/>
                <a:gd name="connsiteX8" fmla="*/ 333375 w 1962150"/>
                <a:gd name="connsiteY8" fmla="*/ 190500 h 428625"/>
                <a:gd name="connsiteX9" fmla="*/ 419100 w 1962150"/>
                <a:gd name="connsiteY9" fmla="*/ 209550 h 428625"/>
                <a:gd name="connsiteX10" fmla="*/ 438150 w 1962150"/>
                <a:gd name="connsiteY10" fmla="*/ 276225 h 428625"/>
                <a:gd name="connsiteX11" fmla="*/ 504825 w 1962150"/>
                <a:gd name="connsiteY11" fmla="*/ 295275 h 428625"/>
                <a:gd name="connsiteX12" fmla="*/ 571500 w 1962150"/>
                <a:gd name="connsiteY12" fmla="*/ 276225 h 428625"/>
                <a:gd name="connsiteX13" fmla="*/ 619125 w 1962150"/>
                <a:gd name="connsiteY13" fmla="*/ 247650 h 428625"/>
                <a:gd name="connsiteX14" fmla="*/ 685800 w 1962150"/>
                <a:gd name="connsiteY14" fmla="*/ 247650 h 428625"/>
                <a:gd name="connsiteX15" fmla="*/ 742950 w 1962150"/>
                <a:gd name="connsiteY15" fmla="*/ 285750 h 428625"/>
                <a:gd name="connsiteX16" fmla="*/ 809625 w 1962150"/>
                <a:gd name="connsiteY16" fmla="*/ 323850 h 428625"/>
                <a:gd name="connsiteX17" fmla="*/ 885825 w 1962150"/>
                <a:gd name="connsiteY17" fmla="*/ 295275 h 428625"/>
                <a:gd name="connsiteX18" fmla="*/ 885825 w 1962150"/>
                <a:gd name="connsiteY18" fmla="*/ 295275 h 428625"/>
                <a:gd name="connsiteX19" fmla="*/ 981075 w 1962150"/>
                <a:gd name="connsiteY19" fmla="*/ 323850 h 428625"/>
                <a:gd name="connsiteX20" fmla="*/ 1038225 w 1962150"/>
                <a:gd name="connsiteY20" fmla="*/ 295275 h 428625"/>
                <a:gd name="connsiteX21" fmla="*/ 1076325 w 1962150"/>
                <a:gd name="connsiteY21" fmla="*/ 333375 h 428625"/>
                <a:gd name="connsiteX22" fmla="*/ 1076325 w 1962150"/>
                <a:gd name="connsiteY22" fmla="*/ 333375 h 428625"/>
                <a:gd name="connsiteX23" fmla="*/ 1219200 w 1962150"/>
                <a:gd name="connsiteY23" fmla="*/ 342900 h 428625"/>
                <a:gd name="connsiteX24" fmla="*/ 1247775 w 1962150"/>
                <a:gd name="connsiteY24" fmla="*/ 314325 h 428625"/>
                <a:gd name="connsiteX25" fmla="*/ 1323975 w 1962150"/>
                <a:gd name="connsiteY25" fmla="*/ 304800 h 428625"/>
                <a:gd name="connsiteX26" fmla="*/ 1362075 w 1962150"/>
                <a:gd name="connsiteY26" fmla="*/ 333375 h 428625"/>
                <a:gd name="connsiteX27" fmla="*/ 1400175 w 1962150"/>
                <a:gd name="connsiteY27" fmla="*/ 390525 h 428625"/>
                <a:gd name="connsiteX28" fmla="*/ 1447800 w 1962150"/>
                <a:gd name="connsiteY28" fmla="*/ 400050 h 428625"/>
                <a:gd name="connsiteX29" fmla="*/ 1514475 w 1962150"/>
                <a:gd name="connsiteY29" fmla="*/ 428625 h 428625"/>
                <a:gd name="connsiteX30" fmla="*/ 1600200 w 1962150"/>
                <a:gd name="connsiteY30" fmla="*/ 419100 h 428625"/>
                <a:gd name="connsiteX31" fmla="*/ 1600200 w 1962150"/>
                <a:gd name="connsiteY31" fmla="*/ 419100 h 428625"/>
                <a:gd name="connsiteX32" fmla="*/ 1724025 w 1962150"/>
                <a:gd name="connsiteY32" fmla="*/ 381000 h 428625"/>
                <a:gd name="connsiteX33" fmla="*/ 1809750 w 1962150"/>
                <a:gd name="connsiteY33" fmla="*/ 400050 h 428625"/>
                <a:gd name="connsiteX34" fmla="*/ 1857375 w 1962150"/>
                <a:gd name="connsiteY34" fmla="*/ 400050 h 428625"/>
                <a:gd name="connsiteX35" fmla="*/ 1857375 w 1962150"/>
                <a:gd name="connsiteY35" fmla="*/ 400050 h 428625"/>
                <a:gd name="connsiteX36" fmla="*/ 1962150 w 1962150"/>
                <a:gd name="connsiteY36" fmla="*/ 41910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62150" h="428625">
                  <a:moveTo>
                    <a:pt x="0" y="0"/>
                  </a:moveTo>
                  <a:lnTo>
                    <a:pt x="47625" y="57150"/>
                  </a:lnTo>
                  <a:lnTo>
                    <a:pt x="76200" y="66675"/>
                  </a:lnTo>
                  <a:lnTo>
                    <a:pt x="76200" y="114300"/>
                  </a:lnTo>
                  <a:lnTo>
                    <a:pt x="104775" y="171450"/>
                  </a:lnTo>
                  <a:lnTo>
                    <a:pt x="152400" y="171450"/>
                  </a:lnTo>
                  <a:lnTo>
                    <a:pt x="219075" y="161925"/>
                  </a:lnTo>
                  <a:lnTo>
                    <a:pt x="285750" y="152400"/>
                  </a:lnTo>
                  <a:lnTo>
                    <a:pt x="333375" y="190500"/>
                  </a:lnTo>
                  <a:lnTo>
                    <a:pt x="419100" y="209550"/>
                  </a:lnTo>
                  <a:lnTo>
                    <a:pt x="438150" y="276225"/>
                  </a:lnTo>
                  <a:lnTo>
                    <a:pt x="504825" y="295275"/>
                  </a:lnTo>
                  <a:lnTo>
                    <a:pt x="571500" y="276225"/>
                  </a:lnTo>
                  <a:lnTo>
                    <a:pt x="619125" y="247650"/>
                  </a:lnTo>
                  <a:lnTo>
                    <a:pt x="685800" y="247650"/>
                  </a:lnTo>
                  <a:lnTo>
                    <a:pt x="742950" y="285750"/>
                  </a:lnTo>
                  <a:lnTo>
                    <a:pt x="809625" y="323850"/>
                  </a:lnTo>
                  <a:lnTo>
                    <a:pt x="885825" y="295275"/>
                  </a:lnTo>
                  <a:lnTo>
                    <a:pt x="885825" y="295275"/>
                  </a:lnTo>
                  <a:lnTo>
                    <a:pt x="981075" y="323850"/>
                  </a:lnTo>
                  <a:lnTo>
                    <a:pt x="1038225" y="295275"/>
                  </a:lnTo>
                  <a:lnTo>
                    <a:pt x="1076325" y="333375"/>
                  </a:lnTo>
                  <a:lnTo>
                    <a:pt x="1076325" y="333375"/>
                  </a:lnTo>
                  <a:lnTo>
                    <a:pt x="1219200" y="342900"/>
                  </a:lnTo>
                  <a:lnTo>
                    <a:pt x="1247775" y="314325"/>
                  </a:lnTo>
                  <a:lnTo>
                    <a:pt x="1323975" y="304800"/>
                  </a:lnTo>
                  <a:lnTo>
                    <a:pt x="1362075" y="333375"/>
                  </a:lnTo>
                  <a:lnTo>
                    <a:pt x="1400175" y="390525"/>
                  </a:lnTo>
                  <a:lnTo>
                    <a:pt x="1447800" y="400050"/>
                  </a:lnTo>
                  <a:lnTo>
                    <a:pt x="1514475" y="428625"/>
                  </a:lnTo>
                  <a:lnTo>
                    <a:pt x="1600200" y="419100"/>
                  </a:lnTo>
                  <a:lnTo>
                    <a:pt x="1600200" y="419100"/>
                  </a:lnTo>
                  <a:lnTo>
                    <a:pt x="1724025" y="381000"/>
                  </a:lnTo>
                  <a:lnTo>
                    <a:pt x="1809750" y="400050"/>
                  </a:lnTo>
                  <a:lnTo>
                    <a:pt x="1857375" y="400050"/>
                  </a:lnTo>
                  <a:lnTo>
                    <a:pt x="1857375" y="400050"/>
                  </a:lnTo>
                  <a:lnTo>
                    <a:pt x="1962150" y="419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505325" y="4057650"/>
              <a:ext cx="2276475" cy="1181100"/>
            </a:xfrm>
            <a:custGeom>
              <a:avLst/>
              <a:gdLst>
                <a:gd name="connsiteX0" fmla="*/ 0 w 2276475"/>
                <a:gd name="connsiteY0" fmla="*/ 85725 h 1181100"/>
                <a:gd name="connsiteX1" fmla="*/ 57150 w 2276475"/>
                <a:gd name="connsiteY1" fmla="*/ 28575 h 1181100"/>
                <a:gd name="connsiteX2" fmla="*/ 180975 w 2276475"/>
                <a:gd name="connsiteY2" fmla="*/ 66675 h 1181100"/>
                <a:gd name="connsiteX3" fmla="*/ 257175 w 2276475"/>
                <a:gd name="connsiteY3" fmla="*/ 19050 h 1181100"/>
                <a:gd name="connsiteX4" fmla="*/ 352425 w 2276475"/>
                <a:gd name="connsiteY4" fmla="*/ 0 h 1181100"/>
                <a:gd name="connsiteX5" fmla="*/ 428625 w 2276475"/>
                <a:gd name="connsiteY5" fmla="*/ 57150 h 1181100"/>
                <a:gd name="connsiteX6" fmla="*/ 561975 w 2276475"/>
                <a:gd name="connsiteY6" fmla="*/ 47625 h 1181100"/>
                <a:gd name="connsiteX7" fmla="*/ 657225 w 2276475"/>
                <a:gd name="connsiteY7" fmla="*/ 28575 h 1181100"/>
                <a:gd name="connsiteX8" fmla="*/ 752475 w 2276475"/>
                <a:gd name="connsiteY8" fmla="*/ 95250 h 1181100"/>
                <a:gd name="connsiteX9" fmla="*/ 809625 w 2276475"/>
                <a:gd name="connsiteY9" fmla="*/ 114300 h 1181100"/>
                <a:gd name="connsiteX10" fmla="*/ 952500 w 2276475"/>
                <a:gd name="connsiteY10" fmla="*/ 190500 h 1181100"/>
                <a:gd name="connsiteX11" fmla="*/ 1038225 w 2276475"/>
                <a:gd name="connsiteY11" fmla="*/ 171450 h 1181100"/>
                <a:gd name="connsiteX12" fmla="*/ 1143000 w 2276475"/>
                <a:gd name="connsiteY12" fmla="*/ 209550 h 1181100"/>
                <a:gd name="connsiteX13" fmla="*/ 1314450 w 2276475"/>
                <a:gd name="connsiteY13" fmla="*/ 295275 h 1181100"/>
                <a:gd name="connsiteX14" fmla="*/ 1390650 w 2276475"/>
                <a:gd name="connsiteY14" fmla="*/ 266700 h 1181100"/>
                <a:gd name="connsiteX15" fmla="*/ 1514475 w 2276475"/>
                <a:gd name="connsiteY15" fmla="*/ 333375 h 1181100"/>
                <a:gd name="connsiteX16" fmla="*/ 1495425 w 2276475"/>
                <a:gd name="connsiteY16" fmla="*/ 419100 h 1181100"/>
                <a:gd name="connsiteX17" fmla="*/ 1600200 w 2276475"/>
                <a:gd name="connsiteY17" fmla="*/ 514350 h 1181100"/>
                <a:gd name="connsiteX18" fmla="*/ 1676400 w 2276475"/>
                <a:gd name="connsiteY18" fmla="*/ 600075 h 1181100"/>
                <a:gd name="connsiteX19" fmla="*/ 1743075 w 2276475"/>
                <a:gd name="connsiteY19" fmla="*/ 666750 h 1181100"/>
                <a:gd name="connsiteX20" fmla="*/ 1838325 w 2276475"/>
                <a:gd name="connsiteY20" fmla="*/ 723900 h 1181100"/>
                <a:gd name="connsiteX21" fmla="*/ 1838325 w 2276475"/>
                <a:gd name="connsiteY21" fmla="*/ 781050 h 1181100"/>
                <a:gd name="connsiteX22" fmla="*/ 1924050 w 2276475"/>
                <a:gd name="connsiteY22" fmla="*/ 838200 h 1181100"/>
                <a:gd name="connsiteX23" fmla="*/ 1981200 w 2276475"/>
                <a:gd name="connsiteY23" fmla="*/ 933450 h 1181100"/>
                <a:gd name="connsiteX24" fmla="*/ 2038350 w 2276475"/>
                <a:gd name="connsiteY24" fmla="*/ 990600 h 1181100"/>
                <a:gd name="connsiteX25" fmla="*/ 2085975 w 2276475"/>
                <a:gd name="connsiteY25" fmla="*/ 1038225 h 1181100"/>
                <a:gd name="connsiteX26" fmla="*/ 2152650 w 2276475"/>
                <a:gd name="connsiteY26" fmla="*/ 1047750 h 1181100"/>
                <a:gd name="connsiteX27" fmla="*/ 2209800 w 2276475"/>
                <a:gd name="connsiteY27" fmla="*/ 1123950 h 1181100"/>
                <a:gd name="connsiteX28" fmla="*/ 2276475 w 2276475"/>
                <a:gd name="connsiteY28" fmla="*/ 1181100 h 1181100"/>
                <a:gd name="connsiteX29" fmla="*/ 2276475 w 2276475"/>
                <a:gd name="connsiteY29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76475" h="1181100">
                  <a:moveTo>
                    <a:pt x="0" y="85725"/>
                  </a:moveTo>
                  <a:lnTo>
                    <a:pt x="57150" y="28575"/>
                  </a:lnTo>
                  <a:lnTo>
                    <a:pt x="180975" y="66675"/>
                  </a:lnTo>
                  <a:lnTo>
                    <a:pt x="257175" y="19050"/>
                  </a:lnTo>
                  <a:lnTo>
                    <a:pt x="352425" y="0"/>
                  </a:lnTo>
                  <a:lnTo>
                    <a:pt x="428625" y="57150"/>
                  </a:lnTo>
                  <a:lnTo>
                    <a:pt x="561975" y="47625"/>
                  </a:lnTo>
                  <a:lnTo>
                    <a:pt x="657225" y="28575"/>
                  </a:lnTo>
                  <a:lnTo>
                    <a:pt x="752475" y="95250"/>
                  </a:lnTo>
                  <a:lnTo>
                    <a:pt x="809625" y="114300"/>
                  </a:lnTo>
                  <a:lnTo>
                    <a:pt x="952500" y="190500"/>
                  </a:lnTo>
                  <a:lnTo>
                    <a:pt x="1038225" y="171450"/>
                  </a:lnTo>
                  <a:lnTo>
                    <a:pt x="1143000" y="209550"/>
                  </a:lnTo>
                  <a:lnTo>
                    <a:pt x="1314450" y="295275"/>
                  </a:lnTo>
                  <a:lnTo>
                    <a:pt x="1390650" y="266700"/>
                  </a:lnTo>
                  <a:lnTo>
                    <a:pt x="1514475" y="333375"/>
                  </a:lnTo>
                  <a:lnTo>
                    <a:pt x="1495425" y="419100"/>
                  </a:lnTo>
                  <a:lnTo>
                    <a:pt x="1600200" y="514350"/>
                  </a:lnTo>
                  <a:lnTo>
                    <a:pt x="1676400" y="600075"/>
                  </a:lnTo>
                  <a:lnTo>
                    <a:pt x="1743075" y="666750"/>
                  </a:lnTo>
                  <a:lnTo>
                    <a:pt x="1838325" y="723900"/>
                  </a:lnTo>
                  <a:lnTo>
                    <a:pt x="1838325" y="781050"/>
                  </a:lnTo>
                  <a:lnTo>
                    <a:pt x="1924050" y="838200"/>
                  </a:lnTo>
                  <a:lnTo>
                    <a:pt x="1981200" y="933450"/>
                  </a:lnTo>
                  <a:lnTo>
                    <a:pt x="2038350" y="990600"/>
                  </a:lnTo>
                  <a:lnTo>
                    <a:pt x="2085975" y="1038225"/>
                  </a:lnTo>
                  <a:lnTo>
                    <a:pt x="2152650" y="1047750"/>
                  </a:lnTo>
                  <a:lnTo>
                    <a:pt x="2209800" y="1123950"/>
                  </a:lnTo>
                  <a:lnTo>
                    <a:pt x="2276475" y="1181100"/>
                  </a:lnTo>
                  <a:lnTo>
                    <a:pt x="2276475" y="11811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2447925" y="942975"/>
              <a:ext cx="2857500" cy="400050"/>
            </a:xfrm>
            <a:custGeom>
              <a:avLst/>
              <a:gdLst>
                <a:gd name="connsiteX0" fmla="*/ 0 w 2857500"/>
                <a:gd name="connsiteY0" fmla="*/ 200025 h 400050"/>
                <a:gd name="connsiteX1" fmla="*/ 76200 w 2857500"/>
                <a:gd name="connsiteY1" fmla="*/ 200025 h 400050"/>
                <a:gd name="connsiteX2" fmla="*/ 76200 w 2857500"/>
                <a:gd name="connsiteY2" fmla="*/ 200025 h 400050"/>
                <a:gd name="connsiteX3" fmla="*/ 209550 w 2857500"/>
                <a:gd name="connsiteY3" fmla="*/ 276225 h 400050"/>
                <a:gd name="connsiteX4" fmla="*/ 257175 w 2857500"/>
                <a:gd name="connsiteY4" fmla="*/ 295275 h 400050"/>
                <a:gd name="connsiteX5" fmla="*/ 257175 w 2857500"/>
                <a:gd name="connsiteY5" fmla="*/ 295275 h 400050"/>
                <a:gd name="connsiteX6" fmla="*/ 409575 w 2857500"/>
                <a:gd name="connsiteY6" fmla="*/ 295275 h 400050"/>
                <a:gd name="connsiteX7" fmla="*/ 476250 w 2857500"/>
                <a:gd name="connsiteY7" fmla="*/ 304800 h 400050"/>
                <a:gd name="connsiteX8" fmla="*/ 571500 w 2857500"/>
                <a:gd name="connsiteY8" fmla="*/ 333375 h 400050"/>
                <a:gd name="connsiteX9" fmla="*/ 638175 w 2857500"/>
                <a:gd name="connsiteY9" fmla="*/ 285750 h 400050"/>
                <a:gd name="connsiteX10" fmla="*/ 723900 w 2857500"/>
                <a:gd name="connsiteY10" fmla="*/ 285750 h 400050"/>
                <a:gd name="connsiteX11" fmla="*/ 781050 w 2857500"/>
                <a:gd name="connsiteY11" fmla="*/ 323850 h 400050"/>
                <a:gd name="connsiteX12" fmla="*/ 838200 w 2857500"/>
                <a:gd name="connsiteY12" fmla="*/ 295275 h 400050"/>
                <a:gd name="connsiteX13" fmla="*/ 904875 w 2857500"/>
                <a:gd name="connsiteY13" fmla="*/ 333375 h 400050"/>
                <a:gd name="connsiteX14" fmla="*/ 971550 w 2857500"/>
                <a:gd name="connsiteY14" fmla="*/ 342900 h 400050"/>
                <a:gd name="connsiteX15" fmla="*/ 971550 w 2857500"/>
                <a:gd name="connsiteY15" fmla="*/ 342900 h 400050"/>
                <a:gd name="connsiteX16" fmla="*/ 1057275 w 2857500"/>
                <a:gd name="connsiteY16" fmla="*/ 304800 h 400050"/>
                <a:gd name="connsiteX17" fmla="*/ 1133475 w 2857500"/>
                <a:gd name="connsiteY17" fmla="*/ 333375 h 400050"/>
                <a:gd name="connsiteX18" fmla="*/ 1181100 w 2857500"/>
                <a:gd name="connsiteY18" fmla="*/ 361950 h 400050"/>
                <a:gd name="connsiteX19" fmla="*/ 1219200 w 2857500"/>
                <a:gd name="connsiteY19" fmla="*/ 400050 h 400050"/>
                <a:gd name="connsiteX20" fmla="*/ 1295400 w 2857500"/>
                <a:gd name="connsiteY20" fmla="*/ 381000 h 400050"/>
                <a:gd name="connsiteX21" fmla="*/ 1323975 w 2857500"/>
                <a:gd name="connsiteY21" fmla="*/ 361950 h 400050"/>
                <a:gd name="connsiteX22" fmla="*/ 1400175 w 2857500"/>
                <a:gd name="connsiteY22" fmla="*/ 314325 h 400050"/>
                <a:gd name="connsiteX23" fmla="*/ 1504950 w 2857500"/>
                <a:gd name="connsiteY23" fmla="*/ 276225 h 400050"/>
                <a:gd name="connsiteX24" fmla="*/ 1619250 w 2857500"/>
                <a:gd name="connsiteY24" fmla="*/ 295275 h 400050"/>
                <a:gd name="connsiteX25" fmla="*/ 1695450 w 2857500"/>
                <a:gd name="connsiteY25" fmla="*/ 304800 h 400050"/>
                <a:gd name="connsiteX26" fmla="*/ 1790700 w 2857500"/>
                <a:gd name="connsiteY26" fmla="*/ 323850 h 400050"/>
                <a:gd name="connsiteX27" fmla="*/ 1933575 w 2857500"/>
                <a:gd name="connsiteY27" fmla="*/ 314325 h 400050"/>
                <a:gd name="connsiteX28" fmla="*/ 2019300 w 2857500"/>
                <a:gd name="connsiteY28" fmla="*/ 352425 h 400050"/>
                <a:gd name="connsiteX29" fmla="*/ 2114550 w 2857500"/>
                <a:gd name="connsiteY29" fmla="*/ 323850 h 400050"/>
                <a:gd name="connsiteX30" fmla="*/ 2190750 w 2857500"/>
                <a:gd name="connsiteY30" fmla="*/ 285750 h 400050"/>
                <a:gd name="connsiteX31" fmla="*/ 2190750 w 2857500"/>
                <a:gd name="connsiteY31" fmla="*/ 285750 h 400050"/>
                <a:gd name="connsiteX32" fmla="*/ 2324100 w 2857500"/>
                <a:gd name="connsiteY32" fmla="*/ 247650 h 400050"/>
                <a:gd name="connsiteX33" fmla="*/ 2390775 w 2857500"/>
                <a:gd name="connsiteY33" fmla="*/ 228600 h 400050"/>
                <a:gd name="connsiteX34" fmla="*/ 2447925 w 2857500"/>
                <a:gd name="connsiteY34" fmla="*/ 219075 h 400050"/>
                <a:gd name="connsiteX35" fmla="*/ 2486025 w 2857500"/>
                <a:gd name="connsiteY35" fmla="*/ 152400 h 400050"/>
                <a:gd name="connsiteX36" fmla="*/ 2571750 w 2857500"/>
                <a:gd name="connsiteY36" fmla="*/ 161925 h 400050"/>
                <a:gd name="connsiteX37" fmla="*/ 2657475 w 2857500"/>
                <a:gd name="connsiteY37" fmla="*/ 152400 h 400050"/>
                <a:gd name="connsiteX38" fmla="*/ 2714625 w 2857500"/>
                <a:gd name="connsiteY38" fmla="*/ 133350 h 400050"/>
                <a:gd name="connsiteX39" fmla="*/ 2790825 w 2857500"/>
                <a:gd name="connsiteY39" fmla="*/ 123825 h 400050"/>
                <a:gd name="connsiteX40" fmla="*/ 2828925 w 2857500"/>
                <a:gd name="connsiteY40" fmla="*/ 76200 h 400050"/>
                <a:gd name="connsiteX41" fmla="*/ 2857500 w 2857500"/>
                <a:gd name="connsiteY41" fmla="*/ 0 h 400050"/>
                <a:gd name="connsiteX42" fmla="*/ 2857500 w 2857500"/>
                <a:gd name="connsiteY42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57500" h="400050">
                  <a:moveTo>
                    <a:pt x="0" y="200025"/>
                  </a:moveTo>
                  <a:lnTo>
                    <a:pt x="76200" y="200025"/>
                  </a:lnTo>
                  <a:lnTo>
                    <a:pt x="76200" y="200025"/>
                  </a:lnTo>
                  <a:lnTo>
                    <a:pt x="209550" y="276225"/>
                  </a:lnTo>
                  <a:lnTo>
                    <a:pt x="257175" y="295275"/>
                  </a:lnTo>
                  <a:lnTo>
                    <a:pt x="257175" y="295275"/>
                  </a:lnTo>
                  <a:lnTo>
                    <a:pt x="409575" y="295275"/>
                  </a:lnTo>
                  <a:lnTo>
                    <a:pt x="476250" y="304800"/>
                  </a:lnTo>
                  <a:lnTo>
                    <a:pt x="571500" y="333375"/>
                  </a:lnTo>
                  <a:lnTo>
                    <a:pt x="638175" y="285750"/>
                  </a:lnTo>
                  <a:lnTo>
                    <a:pt x="723900" y="285750"/>
                  </a:lnTo>
                  <a:lnTo>
                    <a:pt x="781050" y="323850"/>
                  </a:lnTo>
                  <a:lnTo>
                    <a:pt x="838200" y="295275"/>
                  </a:lnTo>
                  <a:lnTo>
                    <a:pt x="904875" y="333375"/>
                  </a:lnTo>
                  <a:lnTo>
                    <a:pt x="971550" y="342900"/>
                  </a:lnTo>
                  <a:lnTo>
                    <a:pt x="971550" y="342900"/>
                  </a:lnTo>
                  <a:lnTo>
                    <a:pt x="1057275" y="304800"/>
                  </a:lnTo>
                  <a:lnTo>
                    <a:pt x="1133475" y="333375"/>
                  </a:lnTo>
                  <a:lnTo>
                    <a:pt x="1181100" y="361950"/>
                  </a:lnTo>
                  <a:lnTo>
                    <a:pt x="1219200" y="400050"/>
                  </a:lnTo>
                  <a:lnTo>
                    <a:pt x="1295400" y="381000"/>
                  </a:lnTo>
                  <a:lnTo>
                    <a:pt x="1323975" y="361950"/>
                  </a:lnTo>
                  <a:lnTo>
                    <a:pt x="1400175" y="314325"/>
                  </a:lnTo>
                  <a:lnTo>
                    <a:pt x="1504950" y="276225"/>
                  </a:lnTo>
                  <a:lnTo>
                    <a:pt x="1619250" y="295275"/>
                  </a:lnTo>
                  <a:lnTo>
                    <a:pt x="1695450" y="304800"/>
                  </a:lnTo>
                  <a:lnTo>
                    <a:pt x="1790700" y="323850"/>
                  </a:lnTo>
                  <a:lnTo>
                    <a:pt x="1933575" y="314325"/>
                  </a:lnTo>
                  <a:lnTo>
                    <a:pt x="2019300" y="352425"/>
                  </a:lnTo>
                  <a:lnTo>
                    <a:pt x="2114550" y="323850"/>
                  </a:lnTo>
                  <a:lnTo>
                    <a:pt x="2190750" y="285750"/>
                  </a:lnTo>
                  <a:lnTo>
                    <a:pt x="2190750" y="285750"/>
                  </a:lnTo>
                  <a:lnTo>
                    <a:pt x="2324100" y="247650"/>
                  </a:lnTo>
                  <a:lnTo>
                    <a:pt x="2390775" y="228600"/>
                  </a:lnTo>
                  <a:lnTo>
                    <a:pt x="2447925" y="219075"/>
                  </a:lnTo>
                  <a:lnTo>
                    <a:pt x="2486025" y="152400"/>
                  </a:lnTo>
                  <a:lnTo>
                    <a:pt x="2571750" y="161925"/>
                  </a:lnTo>
                  <a:lnTo>
                    <a:pt x="2657475" y="152400"/>
                  </a:lnTo>
                  <a:lnTo>
                    <a:pt x="2714625" y="133350"/>
                  </a:lnTo>
                  <a:lnTo>
                    <a:pt x="2790825" y="123825"/>
                  </a:lnTo>
                  <a:lnTo>
                    <a:pt x="2828925" y="76200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543675" y="923925"/>
              <a:ext cx="1057275" cy="1933575"/>
            </a:xfrm>
            <a:custGeom>
              <a:avLst/>
              <a:gdLst>
                <a:gd name="connsiteX0" fmla="*/ 0 w 1057275"/>
                <a:gd name="connsiteY0" fmla="*/ 0 h 1933575"/>
                <a:gd name="connsiteX1" fmla="*/ 47625 w 1057275"/>
                <a:gd name="connsiteY1" fmla="*/ 47625 h 1933575"/>
                <a:gd name="connsiteX2" fmla="*/ 85725 w 1057275"/>
                <a:gd name="connsiteY2" fmla="*/ 104775 h 1933575"/>
                <a:gd name="connsiteX3" fmla="*/ 95250 w 1057275"/>
                <a:gd name="connsiteY3" fmla="*/ 171450 h 1933575"/>
                <a:gd name="connsiteX4" fmla="*/ 95250 w 1057275"/>
                <a:gd name="connsiteY4" fmla="*/ 238125 h 1933575"/>
                <a:gd name="connsiteX5" fmla="*/ 142875 w 1057275"/>
                <a:gd name="connsiteY5" fmla="*/ 333375 h 1933575"/>
                <a:gd name="connsiteX6" fmla="*/ 209550 w 1057275"/>
                <a:gd name="connsiteY6" fmla="*/ 390525 h 1933575"/>
                <a:gd name="connsiteX7" fmla="*/ 257175 w 1057275"/>
                <a:gd name="connsiteY7" fmla="*/ 428625 h 1933575"/>
                <a:gd name="connsiteX8" fmla="*/ 285750 w 1057275"/>
                <a:gd name="connsiteY8" fmla="*/ 504825 h 1933575"/>
                <a:gd name="connsiteX9" fmla="*/ 314325 w 1057275"/>
                <a:gd name="connsiteY9" fmla="*/ 552450 h 1933575"/>
                <a:gd name="connsiteX10" fmla="*/ 352425 w 1057275"/>
                <a:gd name="connsiteY10" fmla="*/ 590550 h 1933575"/>
                <a:gd name="connsiteX11" fmla="*/ 428625 w 1057275"/>
                <a:gd name="connsiteY11" fmla="*/ 600075 h 1933575"/>
                <a:gd name="connsiteX12" fmla="*/ 428625 w 1057275"/>
                <a:gd name="connsiteY12" fmla="*/ 600075 h 1933575"/>
                <a:gd name="connsiteX13" fmla="*/ 495300 w 1057275"/>
                <a:gd name="connsiteY13" fmla="*/ 676275 h 1933575"/>
                <a:gd name="connsiteX14" fmla="*/ 466725 w 1057275"/>
                <a:gd name="connsiteY14" fmla="*/ 723900 h 1933575"/>
                <a:gd name="connsiteX15" fmla="*/ 466725 w 1057275"/>
                <a:gd name="connsiteY15" fmla="*/ 781050 h 1933575"/>
                <a:gd name="connsiteX16" fmla="*/ 428625 w 1057275"/>
                <a:gd name="connsiteY16" fmla="*/ 781050 h 1933575"/>
                <a:gd name="connsiteX17" fmla="*/ 428625 w 1057275"/>
                <a:gd name="connsiteY17" fmla="*/ 781050 h 1933575"/>
                <a:gd name="connsiteX18" fmla="*/ 466725 w 1057275"/>
                <a:gd name="connsiteY18" fmla="*/ 923925 h 1933575"/>
                <a:gd name="connsiteX19" fmla="*/ 466725 w 1057275"/>
                <a:gd name="connsiteY19" fmla="*/ 923925 h 1933575"/>
                <a:gd name="connsiteX20" fmla="*/ 542925 w 1057275"/>
                <a:gd name="connsiteY20" fmla="*/ 1028700 h 1933575"/>
                <a:gd name="connsiteX21" fmla="*/ 561975 w 1057275"/>
                <a:gd name="connsiteY21" fmla="*/ 1123950 h 1933575"/>
                <a:gd name="connsiteX22" fmla="*/ 533400 w 1057275"/>
                <a:gd name="connsiteY22" fmla="*/ 1162050 h 1933575"/>
                <a:gd name="connsiteX23" fmla="*/ 533400 w 1057275"/>
                <a:gd name="connsiteY23" fmla="*/ 1162050 h 1933575"/>
                <a:gd name="connsiteX24" fmla="*/ 561975 w 1057275"/>
                <a:gd name="connsiteY24" fmla="*/ 1285875 h 1933575"/>
                <a:gd name="connsiteX25" fmla="*/ 609600 w 1057275"/>
                <a:gd name="connsiteY25" fmla="*/ 1314450 h 1933575"/>
                <a:gd name="connsiteX26" fmla="*/ 647700 w 1057275"/>
                <a:gd name="connsiteY26" fmla="*/ 1362075 h 1933575"/>
                <a:gd name="connsiteX27" fmla="*/ 647700 w 1057275"/>
                <a:gd name="connsiteY27" fmla="*/ 1362075 h 1933575"/>
                <a:gd name="connsiteX28" fmla="*/ 676275 w 1057275"/>
                <a:gd name="connsiteY28" fmla="*/ 1485900 h 1933575"/>
                <a:gd name="connsiteX29" fmla="*/ 676275 w 1057275"/>
                <a:gd name="connsiteY29" fmla="*/ 1485900 h 1933575"/>
                <a:gd name="connsiteX30" fmla="*/ 733425 w 1057275"/>
                <a:gd name="connsiteY30" fmla="*/ 1543050 h 1933575"/>
                <a:gd name="connsiteX31" fmla="*/ 733425 w 1057275"/>
                <a:gd name="connsiteY31" fmla="*/ 1543050 h 1933575"/>
                <a:gd name="connsiteX32" fmla="*/ 762000 w 1057275"/>
                <a:gd name="connsiteY32" fmla="*/ 1638300 h 1933575"/>
                <a:gd name="connsiteX33" fmla="*/ 685800 w 1057275"/>
                <a:gd name="connsiteY33" fmla="*/ 1676400 h 1933575"/>
                <a:gd name="connsiteX34" fmla="*/ 714375 w 1057275"/>
                <a:gd name="connsiteY34" fmla="*/ 1724025 h 1933575"/>
                <a:gd name="connsiteX35" fmla="*/ 771525 w 1057275"/>
                <a:gd name="connsiteY35" fmla="*/ 1790700 h 1933575"/>
                <a:gd name="connsiteX36" fmla="*/ 819150 w 1057275"/>
                <a:gd name="connsiteY36" fmla="*/ 1800225 h 1933575"/>
                <a:gd name="connsiteX37" fmla="*/ 819150 w 1057275"/>
                <a:gd name="connsiteY37" fmla="*/ 1800225 h 1933575"/>
                <a:gd name="connsiteX38" fmla="*/ 857250 w 1057275"/>
                <a:gd name="connsiteY38" fmla="*/ 1714500 h 1933575"/>
                <a:gd name="connsiteX39" fmla="*/ 914400 w 1057275"/>
                <a:gd name="connsiteY39" fmla="*/ 1733550 h 1933575"/>
                <a:gd name="connsiteX40" fmla="*/ 914400 w 1057275"/>
                <a:gd name="connsiteY40" fmla="*/ 1733550 h 1933575"/>
                <a:gd name="connsiteX41" fmla="*/ 942975 w 1057275"/>
                <a:gd name="connsiteY41" fmla="*/ 1866900 h 1933575"/>
                <a:gd name="connsiteX42" fmla="*/ 942975 w 1057275"/>
                <a:gd name="connsiteY42" fmla="*/ 1866900 h 1933575"/>
                <a:gd name="connsiteX43" fmla="*/ 990600 w 1057275"/>
                <a:gd name="connsiteY43" fmla="*/ 1933575 h 1933575"/>
                <a:gd name="connsiteX44" fmla="*/ 1038225 w 1057275"/>
                <a:gd name="connsiteY44" fmla="*/ 1857375 h 1933575"/>
                <a:gd name="connsiteX45" fmla="*/ 1057275 w 1057275"/>
                <a:gd name="connsiteY45" fmla="*/ 1828800 h 19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057275" h="1933575">
                  <a:moveTo>
                    <a:pt x="0" y="0"/>
                  </a:moveTo>
                  <a:lnTo>
                    <a:pt x="47625" y="47625"/>
                  </a:lnTo>
                  <a:lnTo>
                    <a:pt x="85725" y="104775"/>
                  </a:lnTo>
                  <a:lnTo>
                    <a:pt x="95250" y="171450"/>
                  </a:lnTo>
                  <a:lnTo>
                    <a:pt x="95250" y="238125"/>
                  </a:lnTo>
                  <a:lnTo>
                    <a:pt x="142875" y="333375"/>
                  </a:lnTo>
                  <a:lnTo>
                    <a:pt x="209550" y="390525"/>
                  </a:lnTo>
                  <a:lnTo>
                    <a:pt x="257175" y="428625"/>
                  </a:lnTo>
                  <a:lnTo>
                    <a:pt x="285750" y="504825"/>
                  </a:lnTo>
                  <a:lnTo>
                    <a:pt x="314325" y="552450"/>
                  </a:lnTo>
                  <a:lnTo>
                    <a:pt x="352425" y="590550"/>
                  </a:lnTo>
                  <a:lnTo>
                    <a:pt x="428625" y="600075"/>
                  </a:lnTo>
                  <a:lnTo>
                    <a:pt x="428625" y="600075"/>
                  </a:lnTo>
                  <a:lnTo>
                    <a:pt x="495300" y="676275"/>
                  </a:lnTo>
                  <a:lnTo>
                    <a:pt x="466725" y="723900"/>
                  </a:lnTo>
                  <a:lnTo>
                    <a:pt x="466725" y="781050"/>
                  </a:lnTo>
                  <a:lnTo>
                    <a:pt x="428625" y="781050"/>
                  </a:lnTo>
                  <a:lnTo>
                    <a:pt x="428625" y="781050"/>
                  </a:lnTo>
                  <a:lnTo>
                    <a:pt x="466725" y="923925"/>
                  </a:lnTo>
                  <a:lnTo>
                    <a:pt x="466725" y="923925"/>
                  </a:lnTo>
                  <a:lnTo>
                    <a:pt x="542925" y="1028700"/>
                  </a:lnTo>
                  <a:lnTo>
                    <a:pt x="561975" y="1123950"/>
                  </a:lnTo>
                  <a:lnTo>
                    <a:pt x="533400" y="1162050"/>
                  </a:lnTo>
                  <a:lnTo>
                    <a:pt x="533400" y="1162050"/>
                  </a:lnTo>
                  <a:lnTo>
                    <a:pt x="561975" y="1285875"/>
                  </a:lnTo>
                  <a:lnTo>
                    <a:pt x="609600" y="1314450"/>
                  </a:lnTo>
                  <a:lnTo>
                    <a:pt x="647700" y="1362075"/>
                  </a:lnTo>
                  <a:lnTo>
                    <a:pt x="647700" y="1362075"/>
                  </a:lnTo>
                  <a:lnTo>
                    <a:pt x="676275" y="1485900"/>
                  </a:lnTo>
                  <a:lnTo>
                    <a:pt x="676275" y="1485900"/>
                  </a:lnTo>
                  <a:lnTo>
                    <a:pt x="733425" y="1543050"/>
                  </a:lnTo>
                  <a:lnTo>
                    <a:pt x="733425" y="1543050"/>
                  </a:lnTo>
                  <a:lnTo>
                    <a:pt x="762000" y="1638300"/>
                  </a:lnTo>
                  <a:lnTo>
                    <a:pt x="685800" y="1676400"/>
                  </a:lnTo>
                  <a:lnTo>
                    <a:pt x="714375" y="1724025"/>
                  </a:lnTo>
                  <a:lnTo>
                    <a:pt x="771525" y="1790700"/>
                  </a:lnTo>
                  <a:lnTo>
                    <a:pt x="819150" y="1800225"/>
                  </a:lnTo>
                  <a:lnTo>
                    <a:pt x="819150" y="1800225"/>
                  </a:lnTo>
                  <a:lnTo>
                    <a:pt x="857250" y="1714500"/>
                  </a:lnTo>
                  <a:lnTo>
                    <a:pt x="914400" y="1733550"/>
                  </a:lnTo>
                  <a:lnTo>
                    <a:pt x="914400" y="1733550"/>
                  </a:lnTo>
                  <a:lnTo>
                    <a:pt x="942975" y="1866900"/>
                  </a:lnTo>
                  <a:lnTo>
                    <a:pt x="942975" y="1866900"/>
                  </a:lnTo>
                  <a:lnTo>
                    <a:pt x="990600" y="1933575"/>
                  </a:lnTo>
                  <a:lnTo>
                    <a:pt x="1038225" y="1857375"/>
                  </a:lnTo>
                  <a:lnTo>
                    <a:pt x="1057275" y="1828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867150" y="1257300"/>
              <a:ext cx="2524125" cy="1381125"/>
            </a:xfrm>
            <a:custGeom>
              <a:avLst/>
              <a:gdLst>
                <a:gd name="connsiteX0" fmla="*/ 0 w 2524125"/>
                <a:gd name="connsiteY0" fmla="*/ 0 h 1381125"/>
                <a:gd name="connsiteX1" fmla="*/ 47625 w 2524125"/>
                <a:gd name="connsiteY1" fmla="*/ 28575 h 1381125"/>
                <a:gd name="connsiteX2" fmla="*/ 38100 w 2524125"/>
                <a:gd name="connsiteY2" fmla="*/ 104775 h 1381125"/>
                <a:gd name="connsiteX3" fmla="*/ 85725 w 2524125"/>
                <a:gd name="connsiteY3" fmla="*/ 152400 h 1381125"/>
                <a:gd name="connsiteX4" fmla="*/ 161925 w 2524125"/>
                <a:gd name="connsiteY4" fmla="*/ 171450 h 1381125"/>
                <a:gd name="connsiteX5" fmla="*/ 209550 w 2524125"/>
                <a:gd name="connsiteY5" fmla="*/ 190500 h 1381125"/>
                <a:gd name="connsiteX6" fmla="*/ 295275 w 2524125"/>
                <a:gd name="connsiteY6" fmla="*/ 219075 h 1381125"/>
                <a:gd name="connsiteX7" fmla="*/ 333375 w 2524125"/>
                <a:gd name="connsiteY7" fmla="*/ 266700 h 1381125"/>
                <a:gd name="connsiteX8" fmla="*/ 438150 w 2524125"/>
                <a:gd name="connsiteY8" fmla="*/ 285750 h 1381125"/>
                <a:gd name="connsiteX9" fmla="*/ 523875 w 2524125"/>
                <a:gd name="connsiteY9" fmla="*/ 314325 h 1381125"/>
                <a:gd name="connsiteX10" fmla="*/ 638175 w 2524125"/>
                <a:gd name="connsiteY10" fmla="*/ 285750 h 1381125"/>
                <a:gd name="connsiteX11" fmla="*/ 695325 w 2524125"/>
                <a:gd name="connsiteY11" fmla="*/ 247650 h 1381125"/>
                <a:gd name="connsiteX12" fmla="*/ 762000 w 2524125"/>
                <a:gd name="connsiteY12" fmla="*/ 266700 h 1381125"/>
                <a:gd name="connsiteX13" fmla="*/ 876300 w 2524125"/>
                <a:gd name="connsiteY13" fmla="*/ 304800 h 1381125"/>
                <a:gd name="connsiteX14" fmla="*/ 962025 w 2524125"/>
                <a:gd name="connsiteY14" fmla="*/ 342900 h 1381125"/>
                <a:gd name="connsiteX15" fmla="*/ 1038225 w 2524125"/>
                <a:gd name="connsiteY15" fmla="*/ 381000 h 1381125"/>
                <a:gd name="connsiteX16" fmla="*/ 1038225 w 2524125"/>
                <a:gd name="connsiteY16" fmla="*/ 381000 h 1381125"/>
                <a:gd name="connsiteX17" fmla="*/ 1190625 w 2524125"/>
                <a:gd name="connsiteY17" fmla="*/ 476250 h 1381125"/>
                <a:gd name="connsiteX18" fmla="*/ 1266825 w 2524125"/>
                <a:gd name="connsiteY18" fmla="*/ 495300 h 1381125"/>
                <a:gd name="connsiteX19" fmla="*/ 1295400 w 2524125"/>
                <a:gd name="connsiteY19" fmla="*/ 533400 h 1381125"/>
                <a:gd name="connsiteX20" fmla="*/ 1409700 w 2524125"/>
                <a:gd name="connsiteY20" fmla="*/ 600075 h 1381125"/>
                <a:gd name="connsiteX21" fmla="*/ 1504950 w 2524125"/>
                <a:gd name="connsiteY21" fmla="*/ 666750 h 1381125"/>
                <a:gd name="connsiteX22" fmla="*/ 1581150 w 2524125"/>
                <a:gd name="connsiteY22" fmla="*/ 704850 h 1381125"/>
                <a:gd name="connsiteX23" fmla="*/ 1666875 w 2524125"/>
                <a:gd name="connsiteY23" fmla="*/ 771525 h 1381125"/>
                <a:gd name="connsiteX24" fmla="*/ 1733550 w 2524125"/>
                <a:gd name="connsiteY24" fmla="*/ 847725 h 1381125"/>
                <a:gd name="connsiteX25" fmla="*/ 1847850 w 2524125"/>
                <a:gd name="connsiteY25" fmla="*/ 914400 h 1381125"/>
                <a:gd name="connsiteX26" fmla="*/ 1885950 w 2524125"/>
                <a:gd name="connsiteY26" fmla="*/ 962025 h 1381125"/>
                <a:gd name="connsiteX27" fmla="*/ 1971675 w 2524125"/>
                <a:gd name="connsiteY27" fmla="*/ 1019175 h 1381125"/>
                <a:gd name="connsiteX28" fmla="*/ 2028825 w 2524125"/>
                <a:gd name="connsiteY28" fmla="*/ 1085850 h 1381125"/>
                <a:gd name="connsiteX29" fmla="*/ 2114550 w 2524125"/>
                <a:gd name="connsiteY29" fmla="*/ 1143000 h 1381125"/>
                <a:gd name="connsiteX30" fmla="*/ 2190750 w 2524125"/>
                <a:gd name="connsiteY30" fmla="*/ 1257300 h 1381125"/>
                <a:gd name="connsiteX31" fmla="*/ 2228850 w 2524125"/>
                <a:gd name="connsiteY31" fmla="*/ 1323975 h 1381125"/>
                <a:gd name="connsiteX32" fmla="*/ 2295525 w 2524125"/>
                <a:gd name="connsiteY32" fmla="*/ 1362075 h 1381125"/>
                <a:gd name="connsiteX33" fmla="*/ 2409825 w 2524125"/>
                <a:gd name="connsiteY33" fmla="*/ 1381125 h 1381125"/>
                <a:gd name="connsiteX34" fmla="*/ 2486025 w 2524125"/>
                <a:gd name="connsiteY34" fmla="*/ 1362075 h 1381125"/>
                <a:gd name="connsiteX35" fmla="*/ 2486025 w 2524125"/>
                <a:gd name="connsiteY35" fmla="*/ 1362075 h 1381125"/>
                <a:gd name="connsiteX36" fmla="*/ 2524125 w 2524125"/>
                <a:gd name="connsiteY36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524125" h="1381125">
                  <a:moveTo>
                    <a:pt x="0" y="0"/>
                  </a:moveTo>
                  <a:lnTo>
                    <a:pt x="47625" y="28575"/>
                  </a:lnTo>
                  <a:lnTo>
                    <a:pt x="38100" y="104775"/>
                  </a:lnTo>
                  <a:lnTo>
                    <a:pt x="85725" y="152400"/>
                  </a:lnTo>
                  <a:lnTo>
                    <a:pt x="161925" y="171450"/>
                  </a:lnTo>
                  <a:lnTo>
                    <a:pt x="209550" y="190500"/>
                  </a:lnTo>
                  <a:lnTo>
                    <a:pt x="295275" y="219075"/>
                  </a:lnTo>
                  <a:lnTo>
                    <a:pt x="333375" y="266700"/>
                  </a:lnTo>
                  <a:lnTo>
                    <a:pt x="438150" y="285750"/>
                  </a:lnTo>
                  <a:lnTo>
                    <a:pt x="523875" y="314325"/>
                  </a:lnTo>
                  <a:lnTo>
                    <a:pt x="638175" y="285750"/>
                  </a:lnTo>
                  <a:lnTo>
                    <a:pt x="695325" y="247650"/>
                  </a:lnTo>
                  <a:lnTo>
                    <a:pt x="762000" y="266700"/>
                  </a:lnTo>
                  <a:lnTo>
                    <a:pt x="876300" y="304800"/>
                  </a:lnTo>
                  <a:lnTo>
                    <a:pt x="962025" y="342900"/>
                  </a:lnTo>
                  <a:lnTo>
                    <a:pt x="1038225" y="381000"/>
                  </a:lnTo>
                  <a:lnTo>
                    <a:pt x="1038225" y="381000"/>
                  </a:lnTo>
                  <a:lnTo>
                    <a:pt x="1190625" y="476250"/>
                  </a:lnTo>
                  <a:lnTo>
                    <a:pt x="1266825" y="495300"/>
                  </a:lnTo>
                  <a:lnTo>
                    <a:pt x="1295400" y="533400"/>
                  </a:lnTo>
                  <a:lnTo>
                    <a:pt x="1409700" y="600075"/>
                  </a:lnTo>
                  <a:lnTo>
                    <a:pt x="1504950" y="666750"/>
                  </a:lnTo>
                  <a:lnTo>
                    <a:pt x="1581150" y="704850"/>
                  </a:lnTo>
                  <a:lnTo>
                    <a:pt x="1666875" y="771525"/>
                  </a:lnTo>
                  <a:lnTo>
                    <a:pt x="1733550" y="847725"/>
                  </a:lnTo>
                  <a:lnTo>
                    <a:pt x="1847850" y="914400"/>
                  </a:lnTo>
                  <a:lnTo>
                    <a:pt x="1885950" y="962025"/>
                  </a:lnTo>
                  <a:lnTo>
                    <a:pt x="1971675" y="1019175"/>
                  </a:lnTo>
                  <a:lnTo>
                    <a:pt x="2028825" y="1085850"/>
                  </a:lnTo>
                  <a:lnTo>
                    <a:pt x="2114550" y="1143000"/>
                  </a:lnTo>
                  <a:lnTo>
                    <a:pt x="2190750" y="1257300"/>
                  </a:lnTo>
                  <a:lnTo>
                    <a:pt x="2228850" y="1323975"/>
                  </a:lnTo>
                  <a:lnTo>
                    <a:pt x="2295525" y="1362075"/>
                  </a:lnTo>
                  <a:lnTo>
                    <a:pt x="2409825" y="1381125"/>
                  </a:lnTo>
                  <a:lnTo>
                    <a:pt x="2486025" y="1362075"/>
                  </a:lnTo>
                  <a:lnTo>
                    <a:pt x="2486025" y="1362075"/>
                  </a:lnTo>
                  <a:lnTo>
                    <a:pt x="2524125" y="1381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05375" y="1162050"/>
              <a:ext cx="1428750" cy="971550"/>
            </a:xfrm>
            <a:custGeom>
              <a:avLst/>
              <a:gdLst>
                <a:gd name="connsiteX0" fmla="*/ 0 w 1428750"/>
                <a:gd name="connsiteY0" fmla="*/ 0 h 971550"/>
                <a:gd name="connsiteX1" fmla="*/ 104775 w 1428750"/>
                <a:gd name="connsiteY1" fmla="*/ 0 h 971550"/>
                <a:gd name="connsiteX2" fmla="*/ 161925 w 1428750"/>
                <a:gd name="connsiteY2" fmla="*/ 38100 h 971550"/>
                <a:gd name="connsiteX3" fmla="*/ 238125 w 1428750"/>
                <a:gd name="connsiteY3" fmla="*/ 66675 h 971550"/>
                <a:gd name="connsiteX4" fmla="*/ 323850 w 1428750"/>
                <a:gd name="connsiteY4" fmla="*/ 76200 h 971550"/>
                <a:gd name="connsiteX5" fmla="*/ 390525 w 1428750"/>
                <a:gd name="connsiteY5" fmla="*/ 57150 h 971550"/>
                <a:gd name="connsiteX6" fmla="*/ 476250 w 1428750"/>
                <a:gd name="connsiteY6" fmla="*/ 28575 h 971550"/>
                <a:gd name="connsiteX7" fmla="*/ 523875 w 1428750"/>
                <a:gd name="connsiteY7" fmla="*/ 47625 h 971550"/>
                <a:gd name="connsiteX8" fmla="*/ 600075 w 1428750"/>
                <a:gd name="connsiteY8" fmla="*/ 85725 h 971550"/>
                <a:gd name="connsiteX9" fmla="*/ 628650 w 1428750"/>
                <a:gd name="connsiteY9" fmla="*/ 142875 h 971550"/>
                <a:gd name="connsiteX10" fmla="*/ 695325 w 1428750"/>
                <a:gd name="connsiteY10" fmla="*/ 219075 h 971550"/>
                <a:gd name="connsiteX11" fmla="*/ 762000 w 1428750"/>
                <a:gd name="connsiteY11" fmla="*/ 219075 h 971550"/>
                <a:gd name="connsiteX12" fmla="*/ 762000 w 1428750"/>
                <a:gd name="connsiteY12" fmla="*/ 219075 h 971550"/>
                <a:gd name="connsiteX13" fmla="*/ 866775 w 1428750"/>
                <a:gd name="connsiteY13" fmla="*/ 266700 h 971550"/>
                <a:gd name="connsiteX14" fmla="*/ 942975 w 1428750"/>
                <a:gd name="connsiteY14" fmla="*/ 342900 h 971550"/>
                <a:gd name="connsiteX15" fmla="*/ 1000125 w 1428750"/>
                <a:gd name="connsiteY15" fmla="*/ 390525 h 971550"/>
                <a:gd name="connsiteX16" fmla="*/ 1066800 w 1428750"/>
                <a:gd name="connsiteY16" fmla="*/ 457200 h 971550"/>
                <a:gd name="connsiteX17" fmla="*/ 1095375 w 1428750"/>
                <a:gd name="connsiteY17" fmla="*/ 533400 h 971550"/>
                <a:gd name="connsiteX18" fmla="*/ 1104900 w 1428750"/>
                <a:gd name="connsiteY18" fmla="*/ 638175 h 971550"/>
                <a:gd name="connsiteX19" fmla="*/ 1104900 w 1428750"/>
                <a:gd name="connsiteY19" fmla="*/ 723900 h 971550"/>
                <a:gd name="connsiteX20" fmla="*/ 1152525 w 1428750"/>
                <a:gd name="connsiteY20" fmla="*/ 809625 h 971550"/>
                <a:gd name="connsiteX21" fmla="*/ 1228725 w 1428750"/>
                <a:gd name="connsiteY21" fmla="*/ 866775 h 971550"/>
                <a:gd name="connsiteX22" fmla="*/ 1314450 w 1428750"/>
                <a:gd name="connsiteY22" fmla="*/ 895350 h 971550"/>
                <a:gd name="connsiteX23" fmla="*/ 1390650 w 1428750"/>
                <a:gd name="connsiteY23" fmla="*/ 952500 h 971550"/>
                <a:gd name="connsiteX24" fmla="*/ 1428750 w 1428750"/>
                <a:gd name="connsiteY24" fmla="*/ 971550 h 97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28750" h="971550">
                  <a:moveTo>
                    <a:pt x="0" y="0"/>
                  </a:moveTo>
                  <a:lnTo>
                    <a:pt x="104775" y="0"/>
                  </a:lnTo>
                  <a:lnTo>
                    <a:pt x="161925" y="38100"/>
                  </a:lnTo>
                  <a:lnTo>
                    <a:pt x="238125" y="66675"/>
                  </a:lnTo>
                  <a:lnTo>
                    <a:pt x="323850" y="76200"/>
                  </a:lnTo>
                  <a:lnTo>
                    <a:pt x="390525" y="57150"/>
                  </a:lnTo>
                  <a:lnTo>
                    <a:pt x="476250" y="28575"/>
                  </a:lnTo>
                  <a:lnTo>
                    <a:pt x="523875" y="47625"/>
                  </a:lnTo>
                  <a:lnTo>
                    <a:pt x="600075" y="85725"/>
                  </a:lnTo>
                  <a:lnTo>
                    <a:pt x="628650" y="142875"/>
                  </a:lnTo>
                  <a:lnTo>
                    <a:pt x="695325" y="219075"/>
                  </a:lnTo>
                  <a:lnTo>
                    <a:pt x="762000" y="219075"/>
                  </a:lnTo>
                  <a:lnTo>
                    <a:pt x="762000" y="219075"/>
                  </a:lnTo>
                  <a:lnTo>
                    <a:pt x="866775" y="266700"/>
                  </a:lnTo>
                  <a:lnTo>
                    <a:pt x="942975" y="342900"/>
                  </a:lnTo>
                  <a:lnTo>
                    <a:pt x="1000125" y="390525"/>
                  </a:lnTo>
                  <a:lnTo>
                    <a:pt x="1066800" y="457200"/>
                  </a:lnTo>
                  <a:lnTo>
                    <a:pt x="1095375" y="533400"/>
                  </a:lnTo>
                  <a:lnTo>
                    <a:pt x="1104900" y="638175"/>
                  </a:lnTo>
                  <a:lnTo>
                    <a:pt x="1104900" y="723900"/>
                  </a:lnTo>
                  <a:lnTo>
                    <a:pt x="1152525" y="809625"/>
                  </a:lnTo>
                  <a:lnTo>
                    <a:pt x="1228725" y="866775"/>
                  </a:lnTo>
                  <a:lnTo>
                    <a:pt x="1314450" y="895350"/>
                  </a:lnTo>
                  <a:lnTo>
                    <a:pt x="1390650" y="952500"/>
                  </a:lnTo>
                  <a:lnTo>
                    <a:pt x="1428750" y="9715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6391275" y="3152775"/>
              <a:ext cx="2238375" cy="1476375"/>
            </a:xfrm>
            <a:custGeom>
              <a:avLst/>
              <a:gdLst>
                <a:gd name="connsiteX0" fmla="*/ 0 w 2238375"/>
                <a:gd name="connsiteY0" fmla="*/ 342900 h 1476375"/>
                <a:gd name="connsiteX1" fmla="*/ 114300 w 2238375"/>
                <a:gd name="connsiteY1" fmla="*/ 352425 h 1476375"/>
                <a:gd name="connsiteX2" fmla="*/ 209550 w 2238375"/>
                <a:gd name="connsiteY2" fmla="*/ 390525 h 1476375"/>
                <a:gd name="connsiteX3" fmla="*/ 352425 w 2238375"/>
                <a:gd name="connsiteY3" fmla="*/ 314325 h 1476375"/>
                <a:gd name="connsiteX4" fmla="*/ 447675 w 2238375"/>
                <a:gd name="connsiteY4" fmla="*/ 257175 h 1476375"/>
                <a:gd name="connsiteX5" fmla="*/ 542925 w 2238375"/>
                <a:gd name="connsiteY5" fmla="*/ 228600 h 1476375"/>
                <a:gd name="connsiteX6" fmla="*/ 657225 w 2238375"/>
                <a:gd name="connsiteY6" fmla="*/ 142875 h 1476375"/>
                <a:gd name="connsiteX7" fmla="*/ 762000 w 2238375"/>
                <a:gd name="connsiteY7" fmla="*/ 85725 h 1476375"/>
                <a:gd name="connsiteX8" fmla="*/ 828675 w 2238375"/>
                <a:gd name="connsiteY8" fmla="*/ 47625 h 1476375"/>
                <a:gd name="connsiteX9" fmla="*/ 952500 w 2238375"/>
                <a:gd name="connsiteY9" fmla="*/ 38100 h 1476375"/>
                <a:gd name="connsiteX10" fmla="*/ 1038225 w 2238375"/>
                <a:gd name="connsiteY10" fmla="*/ 0 h 1476375"/>
                <a:gd name="connsiteX11" fmla="*/ 1123950 w 2238375"/>
                <a:gd name="connsiteY11" fmla="*/ 38100 h 1476375"/>
                <a:gd name="connsiteX12" fmla="*/ 1123950 w 2238375"/>
                <a:gd name="connsiteY12" fmla="*/ 38100 h 1476375"/>
                <a:gd name="connsiteX13" fmla="*/ 1257300 w 2238375"/>
                <a:gd name="connsiteY13" fmla="*/ 76200 h 1476375"/>
                <a:gd name="connsiteX14" fmla="*/ 1257300 w 2238375"/>
                <a:gd name="connsiteY14" fmla="*/ 76200 h 1476375"/>
                <a:gd name="connsiteX15" fmla="*/ 1333500 w 2238375"/>
                <a:gd name="connsiteY15" fmla="*/ 161925 h 1476375"/>
                <a:gd name="connsiteX16" fmla="*/ 1390650 w 2238375"/>
                <a:gd name="connsiteY16" fmla="*/ 209550 h 1476375"/>
                <a:gd name="connsiteX17" fmla="*/ 1428750 w 2238375"/>
                <a:gd name="connsiteY17" fmla="*/ 295275 h 1476375"/>
                <a:gd name="connsiteX18" fmla="*/ 1428750 w 2238375"/>
                <a:gd name="connsiteY18" fmla="*/ 295275 h 1476375"/>
                <a:gd name="connsiteX19" fmla="*/ 1552575 w 2238375"/>
                <a:gd name="connsiteY19" fmla="*/ 371475 h 1476375"/>
                <a:gd name="connsiteX20" fmla="*/ 1628775 w 2238375"/>
                <a:gd name="connsiteY20" fmla="*/ 419100 h 1476375"/>
                <a:gd name="connsiteX21" fmla="*/ 1704975 w 2238375"/>
                <a:gd name="connsiteY21" fmla="*/ 457200 h 1476375"/>
                <a:gd name="connsiteX22" fmla="*/ 1762125 w 2238375"/>
                <a:gd name="connsiteY22" fmla="*/ 533400 h 1476375"/>
                <a:gd name="connsiteX23" fmla="*/ 1857375 w 2238375"/>
                <a:gd name="connsiteY23" fmla="*/ 581025 h 1476375"/>
                <a:gd name="connsiteX24" fmla="*/ 1905000 w 2238375"/>
                <a:gd name="connsiteY24" fmla="*/ 666750 h 1476375"/>
                <a:gd name="connsiteX25" fmla="*/ 1962150 w 2238375"/>
                <a:gd name="connsiteY25" fmla="*/ 762000 h 1476375"/>
                <a:gd name="connsiteX26" fmla="*/ 2028825 w 2238375"/>
                <a:gd name="connsiteY26" fmla="*/ 828675 h 1476375"/>
                <a:gd name="connsiteX27" fmla="*/ 2066925 w 2238375"/>
                <a:gd name="connsiteY27" fmla="*/ 885825 h 1476375"/>
                <a:gd name="connsiteX28" fmla="*/ 2105025 w 2238375"/>
                <a:gd name="connsiteY28" fmla="*/ 1009650 h 1476375"/>
                <a:gd name="connsiteX29" fmla="*/ 2181225 w 2238375"/>
                <a:gd name="connsiteY29" fmla="*/ 1047750 h 1476375"/>
                <a:gd name="connsiteX30" fmla="*/ 2190750 w 2238375"/>
                <a:gd name="connsiteY30" fmla="*/ 1104900 h 1476375"/>
                <a:gd name="connsiteX31" fmla="*/ 2162175 w 2238375"/>
                <a:gd name="connsiteY31" fmla="*/ 1190625 h 1476375"/>
                <a:gd name="connsiteX32" fmla="*/ 2219325 w 2238375"/>
                <a:gd name="connsiteY32" fmla="*/ 1285875 h 1476375"/>
                <a:gd name="connsiteX33" fmla="*/ 2190750 w 2238375"/>
                <a:gd name="connsiteY33" fmla="*/ 1381125 h 1476375"/>
                <a:gd name="connsiteX34" fmla="*/ 2238375 w 2238375"/>
                <a:gd name="connsiteY34" fmla="*/ 1476375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8375" h="1476375">
                  <a:moveTo>
                    <a:pt x="0" y="342900"/>
                  </a:moveTo>
                  <a:lnTo>
                    <a:pt x="114300" y="352425"/>
                  </a:lnTo>
                  <a:lnTo>
                    <a:pt x="209550" y="390525"/>
                  </a:lnTo>
                  <a:lnTo>
                    <a:pt x="352425" y="314325"/>
                  </a:lnTo>
                  <a:lnTo>
                    <a:pt x="447675" y="257175"/>
                  </a:lnTo>
                  <a:lnTo>
                    <a:pt x="542925" y="228600"/>
                  </a:lnTo>
                  <a:lnTo>
                    <a:pt x="657225" y="142875"/>
                  </a:lnTo>
                  <a:lnTo>
                    <a:pt x="762000" y="85725"/>
                  </a:lnTo>
                  <a:lnTo>
                    <a:pt x="828675" y="47625"/>
                  </a:lnTo>
                  <a:lnTo>
                    <a:pt x="952500" y="38100"/>
                  </a:lnTo>
                  <a:lnTo>
                    <a:pt x="1038225" y="0"/>
                  </a:lnTo>
                  <a:lnTo>
                    <a:pt x="1123950" y="38100"/>
                  </a:lnTo>
                  <a:lnTo>
                    <a:pt x="1123950" y="38100"/>
                  </a:lnTo>
                  <a:lnTo>
                    <a:pt x="1257300" y="76200"/>
                  </a:lnTo>
                  <a:lnTo>
                    <a:pt x="1257300" y="76200"/>
                  </a:lnTo>
                  <a:lnTo>
                    <a:pt x="1333500" y="161925"/>
                  </a:lnTo>
                  <a:lnTo>
                    <a:pt x="1390650" y="209550"/>
                  </a:lnTo>
                  <a:lnTo>
                    <a:pt x="1428750" y="295275"/>
                  </a:lnTo>
                  <a:lnTo>
                    <a:pt x="1428750" y="295275"/>
                  </a:lnTo>
                  <a:lnTo>
                    <a:pt x="1552575" y="371475"/>
                  </a:lnTo>
                  <a:lnTo>
                    <a:pt x="1628775" y="419100"/>
                  </a:lnTo>
                  <a:lnTo>
                    <a:pt x="1704975" y="457200"/>
                  </a:lnTo>
                  <a:lnTo>
                    <a:pt x="1762125" y="533400"/>
                  </a:lnTo>
                  <a:lnTo>
                    <a:pt x="1857375" y="581025"/>
                  </a:lnTo>
                  <a:lnTo>
                    <a:pt x="1905000" y="666750"/>
                  </a:lnTo>
                  <a:lnTo>
                    <a:pt x="1962150" y="762000"/>
                  </a:lnTo>
                  <a:lnTo>
                    <a:pt x="2028825" y="828675"/>
                  </a:lnTo>
                  <a:lnTo>
                    <a:pt x="2066925" y="885825"/>
                  </a:lnTo>
                  <a:lnTo>
                    <a:pt x="2105025" y="1009650"/>
                  </a:lnTo>
                  <a:lnTo>
                    <a:pt x="2181225" y="1047750"/>
                  </a:lnTo>
                  <a:lnTo>
                    <a:pt x="2190750" y="1104900"/>
                  </a:lnTo>
                  <a:lnTo>
                    <a:pt x="2162175" y="1190625"/>
                  </a:lnTo>
                  <a:lnTo>
                    <a:pt x="2219325" y="1285875"/>
                  </a:lnTo>
                  <a:lnTo>
                    <a:pt x="2190750" y="1381125"/>
                  </a:lnTo>
                  <a:lnTo>
                    <a:pt x="2238375" y="147637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7696200" y="923925"/>
              <a:ext cx="1428750" cy="4314825"/>
            </a:xfrm>
            <a:custGeom>
              <a:avLst/>
              <a:gdLst>
                <a:gd name="connsiteX0" fmla="*/ 9525 w 1428750"/>
                <a:gd name="connsiteY0" fmla="*/ 0 h 4314825"/>
                <a:gd name="connsiteX1" fmla="*/ 28575 w 1428750"/>
                <a:gd name="connsiteY1" fmla="*/ 123825 h 4314825"/>
                <a:gd name="connsiteX2" fmla="*/ 0 w 1428750"/>
                <a:gd name="connsiteY2" fmla="*/ 190500 h 4314825"/>
                <a:gd name="connsiteX3" fmla="*/ 0 w 1428750"/>
                <a:gd name="connsiteY3" fmla="*/ 276225 h 4314825"/>
                <a:gd name="connsiteX4" fmla="*/ 0 w 1428750"/>
                <a:gd name="connsiteY4" fmla="*/ 371475 h 4314825"/>
                <a:gd name="connsiteX5" fmla="*/ 0 w 1428750"/>
                <a:gd name="connsiteY5" fmla="*/ 371475 h 4314825"/>
                <a:gd name="connsiteX6" fmla="*/ 57150 w 1428750"/>
                <a:gd name="connsiteY6" fmla="*/ 457200 h 4314825"/>
                <a:gd name="connsiteX7" fmla="*/ 180975 w 1428750"/>
                <a:gd name="connsiteY7" fmla="*/ 457200 h 4314825"/>
                <a:gd name="connsiteX8" fmla="*/ 266700 w 1428750"/>
                <a:gd name="connsiteY8" fmla="*/ 504825 h 4314825"/>
                <a:gd name="connsiteX9" fmla="*/ 304800 w 1428750"/>
                <a:gd name="connsiteY9" fmla="*/ 542925 h 4314825"/>
                <a:gd name="connsiteX10" fmla="*/ 371475 w 1428750"/>
                <a:gd name="connsiteY10" fmla="*/ 590550 h 4314825"/>
                <a:gd name="connsiteX11" fmla="*/ 400050 w 1428750"/>
                <a:gd name="connsiteY11" fmla="*/ 628650 h 4314825"/>
                <a:gd name="connsiteX12" fmla="*/ 361950 w 1428750"/>
                <a:gd name="connsiteY12" fmla="*/ 695325 h 4314825"/>
                <a:gd name="connsiteX13" fmla="*/ 361950 w 1428750"/>
                <a:gd name="connsiteY13" fmla="*/ 742950 h 4314825"/>
                <a:gd name="connsiteX14" fmla="*/ 419100 w 1428750"/>
                <a:gd name="connsiteY14" fmla="*/ 762000 h 4314825"/>
                <a:gd name="connsiteX15" fmla="*/ 495300 w 1428750"/>
                <a:gd name="connsiteY15" fmla="*/ 781050 h 4314825"/>
                <a:gd name="connsiteX16" fmla="*/ 504825 w 1428750"/>
                <a:gd name="connsiteY16" fmla="*/ 866775 h 4314825"/>
                <a:gd name="connsiteX17" fmla="*/ 523875 w 1428750"/>
                <a:gd name="connsiteY17" fmla="*/ 923925 h 4314825"/>
                <a:gd name="connsiteX18" fmla="*/ 533400 w 1428750"/>
                <a:gd name="connsiteY18" fmla="*/ 1000125 h 4314825"/>
                <a:gd name="connsiteX19" fmla="*/ 552450 w 1428750"/>
                <a:gd name="connsiteY19" fmla="*/ 1076325 h 4314825"/>
                <a:gd name="connsiteX20" fmla="*/ 590550 w 1428750"/>
                <a:gd name="connsiteY20" fmla="*/ 1104900 h 4314825"/>
                <a:gd name="connsiteX21" fmla="*/ 552450 w 1428750"/>
                <a:gd name="connsiteY21" fmla="*/ 1190625 h 4314825"/>
                <a:gd name="connsiteX22" fmla="*/ 552450 w 1428750"/>
                <a:gd name="connsiteY22" fmla="*/ 1247775 h 4314825"/>
                <a:gd name="connsiteX23" fmla="*/ 581025 w 1428750"/>
                <a:gd name="connsiteY23" fmla="*/ 1304925 h 4314825"/>
                <a:gd name="connsiteX24" fmla="*/ 581025 w 1428750"/>
                <a:gd name="connsiteY24" fmla="*/ 1390650 h 4314825"/>
                <a:gd name="connsiteX25" fmla="*/ 581025 w 1428750"/>
                <a:gd name="connsiteY25" fmla="*/ 1466850 h 4314825"/>
                <a:gd name="connsiteX26" fmla="*/ 590550 w 1428750"/>
                <a:gd name="connsiteY26" fmla="*/ 1524000 h 4314825"/>
                <a:gd name="connsiteX27" fmla="*/ 676275 w 1428750"/>
                <a:gd name="connsiteY27" fmla="*/ 1571625 h 4314825"/>
                <a:gd name="connsiteX28" fmla="*/ 676275 w 1428750"/>
                <a:gd name="connsiteY28" fmla="*/ 1571625 h 4314825"/>
                <a:gd name="connsiteX29" fmla="*/ 790575 w 1428750"/>
                <a:gd name="connsiteY29" fmla="*/ 1666875 h 4314825"/>
                <a:gd name="connsiteX30" fmla="*/ 781050 w 1428750"/>
                <a:gd name="connsiteY30" fmla="*/ 1752600 h 4314825"/>
                <a:gd name="connsiteX31" fmla="*/ 781050 w 1428750"/>
                <a:gd name="connsiteY31" fmla="*/ 1828800 h 4314825"/>
                <a:gd name="connsiteX32" fmla="*/ 781050 w 1428750"/>
                <a:gd name="connsiteY32" fmla="*/ 1828800 h 4314825"/>
                <a:gd name="connsiteX33" fmla="*/ 895350 w 1428750"/>
                <a:gd name="connsiteY33" fmla="*/ 1933575 h 4314825"/>
                <a:gd name="connsiteX34" fmla="*/ 847725 w 1428750"/>
                <a:gd name="connsiteY34" fmla="*/ 2019300 h 4314825"/>
                <a:gd name="connsiteX35" fmla="*/ 847725 w 1428750"/>
                <a:gd name="connsiteY35" fmla="*/ 2019300 h 4314825"/>
                <a:gd name="connsiteX36" fmla="*/ 876300 w 1428750"/>
                <a:gd name="connsiteY36" fmla="*/ 2114550 h 4314825"/>
                <a:gd name="connsiteX37" fmla="*/ 942975 w 1428750"/>
                <a:gd name="connsiteY37" fmla="*/ 2105025 h 4314825"/>
                <a:gd name="connsiteX38" fmla="*/ 914400 w 1428750"/>
                <a:gd name="connsiteY38" fmla="*/ 2209800 h 4314825"/>
                <a:gd name="connsiteX39" fmla="*/ 971550 w 1428750"/>
                <a:gd name="connsiteY39" fmla="*/ 2257425 h 4314825"/>
                <a:gd name="connsiteX40" fmla="*/ 1028700 w 1428750"/>
                <a:gd name="connsiteY40" fmla="*/ 2352675 h 4314825"/>
                <a:gd name="connsiteX41" fmla="*/ 1057275 w 1428750"/>
                <a:gd name="connsiteY41" fmla="*/ 2400300 h 4314825"/>
                <a:gd name="connsiteX42" fmla="*/ 1123950 w 1428750"/>
                <a:gd name="connsiteY42" fmla="*/ 2476500 h 4314825"/>
                <a:gd name="connsiteX43" fmla="*/ 1171575 w 1428750"/>
                <a:gd name="connsiteY43" fmla="*/ 2543175 h 4314825"/>
                <a:gd name="connsiteX44" fmla="*/ 1200150 w 1428750"/>
                <a:gd name="connsiteY44" fmla="*/ 2619375 h 4314825"/>
                <a:gd name="connsiteX45" fmla="*/ 1219200 w 1428750"/>
                <a:gd name="connsiteY45" fmla="*/ 2695575 h 4314825"/>
                <a:gd name="connsiteX46" fmla="*/ 1228725 w 1428750"/>
                <a:gd name="connsiteY46" fmla="*/ 2733675 h 4314825"/>
                <a:gd name="connsiteX47" fmla="*/ 1352550 w 1428750"/>
                <a:gd name="connsiteY47" fmla="*/ 2695575 h 4314825"/>
                <a:gd name="connsiteX48" fmla="*/ 1390650 w 1428750"/>
                <a:gd name="connsiteY48" fmla="*/ 2743200 h 4314825"/>
                <a:gd name="connsiteX49" fmla="*/ 1400175 w 1428750"/>
                <a:gd name="connsiteY49" fmla="*/ 2800350 h 4314825"/>
                <a:gd name="connsiteX50" fmla="*/ 1400175 w 1428750"/>
                <a:gd name="connsiteY50" fmla="*/ 2800350 h 4314825"/>
                <a:gd name="connsiteX51" fmla="*/ 1323975 w 1428750"/>
                <a:gd name="connsiteY51" fmla="*/ 2876550 h 4314825"/>
                <a:gd name="connsiteX52" fmla="*/ 1333500 w 1428750"/>
                <a:gd name="connsiteY52" fmla="*/ 2971800 h 4314825"/>
                <a:gd name="connsiteX53" fmla="*/ 1333500 w 1428750"/>
                <a:gd name="connsiteY53" fmla="*/ 3028950 h 4314825"/>
                <a:gd name="connsiteX54" fmla="*/ 1333500 w 1428750"/>
                <a:gd name="connsiteY54" fmla="*/ 3133725 h 4314825"/>
                <a:gd name="connsiteX55" fmla="*/ 1333500 w 1428750"/>
                <a:gd name="connsiteY55" fmla="*/ 3133725 h 4314825"/>
                <a:gd name="connsiteX56" fmla="*/ 1400175 w 1428750"/>
                <a:gd name="connsiteY56" fmla="*/ 3219450 h 4314825"/>
                <a:gd name="connsiteX57" fmla="*/ 1428750 w 1428750"/>
                <a:gd name="connsiteY57" fmla="*/ 3248025 h 4314825"/>
                <a:gd name="connsiteX58" fmla="*/ 1419225 w 1428750"/>
                <a:gd name="connsiteY58" fmla="*/ 3371850 h 4314825"/>
                <a:gd name="connsiteX59" fmla="*/ 1371600 w 1428750"/>
                <a:gd name="connsiteY59" fmla="*/ 3429000 h 4314825"/>
                <a:gd name="connsiteX60" fmla="*/ 1343025 w 1428750"/>
                <a:gd name="connsiteY60" fmla="*/ 3543300 h 4314825"/>
                <a:gd name="connsiteX61" fmla="*/ 1343025 w 1428750"/>
                <a:gd name="connsiteY61" fmla="*/ 3619500 h 4314825"/>
                <a:gd name="connsiteX62" fmla="*/ 1333500 w 1428750"/>
                <a:gd name="connsiteY62" fmla="*/ 3724275 h 4314825"/>
                <a:gd name="connsiteX63" fmla="*/ 1381125 w 1428750"/>
                <a:gd name="connsiteY63" fmla="*/ 3762375 h 4314825"/>
                <a:gd name="connsiteX64" fmla="*/ 1419225 w 1428750"/>
                <a:gd name="connsiteY64" fmla="*/ 3810000 h 4314825"/>
                <a:gd name="connsiteX65" fmla="*/ 1390650 w 1428750"/>
                <a:gd name="connsiteY65" fmla="*/ 3905250 h 4314825"/>
                <a:gd name="connsiteX66" fmla="*/ 1371600 w 1428750"/>
                <a:gd name="connsiteY66" fmla="*/ 4010025 h 4314825"/>
                <a:gd name="connsiteX67" fmla="*/ 1381125 w 1428750"/>
                <a:gd name="connsiteY67" fmla="*/ 4114800 h 4314825"/>
                <a:gd name="connsiteX68" fmla="*/ 1333500 w 1428750"/>
                <a:gd name="connsiteY68" fmla="*/ 4162425 h 4314825"/>
                <a:gd name="connsiteX69" fmla="*/ 1352550 w 1428750"/>
                <a:gd name="connsiteY69" fmla="*/ 4295775 h 4314825"/>
                <a:gd name="connsiteX70" fmla="*/ 1343025 w 1428750"/>
                <a:gd name="connsiteY70" fmla="*/ 4314825 h 431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428750" h="4314825">
                  <a:moveTo>
                    <a:pt x="9525" y="0"/>
                  </a:moveTo>
                  <a:lnTo>
                    <a:pt x="28575" y="123825"/>
                  </a:lnTo>
                  <a:lnTo>
                    <a:pt x="0" y="190500"/>
                  </a:lnTo>
                  <a:lnTo>
                    <a:pt x="0" y="276225"/>
                  </a:lnTo>
                  <a:lnTo>
                    <a:pt x="0" y="371475"/>
                  </a:lnTo>
                  <a:lnTo>
                    <a:pt x="0" y="371475"/>
                  </a:lnTo>
                  <a:lnTo>
                    <a:pt x="57150" y="457200"/>
                  </a:lnTo>
                  <a:lnTo>
                    <a:pt x="180975" y="457200"/>
                  </a:lnTo>
                  <a:lnTo>
                    <a:pt x="266700" y="504825"/>
                  </a:lnTo>
                  <a:lnTo>
                    <a:pt x="304800" y="542925"/>
                  </a:lnTo>
                  <a:lnTo>
                    <a:pt x="371475" y="590550"/>
                  </a:lnTo>
                  <a:lnTo>
                    <a:pt x="400050" y="628650"/>
                  </a:lnTo>
                  <a:lnTo>
                    <a:pt x="361950" y="695325"/>
                  </a:lnTo>
                  <a:lnTo>
                    <a:pt x="361950" y="742950"/>
                  </a:lnTo>
                  <a:lnTo>
                    <a:pt x="419100" y="762000"/>
                  </a:lnTo>
                  <a:lnTo>
                    <a:pt x="495300" y="781050"/>
                  </a:lnTo>
                  <a:lnTo>
                    <a:pt x="504825" y="866775"/>
                  </a:lnTo>
                  <a:lnTo>
                    <a:pt x="523875" y="923925"/>
                  </a:lnTo>
                  <a:lnTo>
                    <a:pt x="533400" y="1000125"/>
                  </a:lnTo>
                  <a:lnTo>
                    <a:pt x="552450" y="1076325"/>
                  </a:lnTo>
                  <a:lnTo>
                    <a:pt x="590550" y="1104900"/>
                  </a:lnTo>
                  <a:lnTo>
                    <a:pt x="552450" y="1190625"/>
                  </a:lnTo>
                  <a:lnTo>
                    <a:pt x="552450" y="1247775"/>
                  </a:lnTo>
                  <a:lnTo>
                    <a:pt x="581025" y="1304925"/>
                  </a:lnTo>
                  <a:lnTo>
                    <a:pt x="581025" y="1390650"/>
                  </a:lnTo>
                  <a:lnTo>
                    <a:pt x="581025" y="1466850"/>
                  </a:lnTo>
                  <a:lnTo>
                    <a:pt x="590550" y="1524000"/>
                  </a:lnTo>
                  <a:lnTo>
                    <a:pt x="676275" y="1571625"/>
                  </a:lnTo>
                  <a:lnTo>
                    <a:pt x="676275" y="1571625"/>
                  </a:lnTo>
                  <a:lnTo>
                    <a:pt x="790575" y="1666875"/>
                  </a:lnTo>
                  <a:lnTo>
                    <a:pt x="781050" y="1752600"/>
                  </a:lnTo>
                  <a:lnTo>
                    <a:pt x="781050" y="1828800"/>
                  </a:lnTo>
                  <a:lnTo>
                    <a:pt x="781050" y="1828800"/>
                  </a:lnTo>
                  <a:lnTo>
                    <a:pt x="895350" y="1933575"/>
                  </a:lnTo>
                  <a:lnTo>
                    <a:pt x="847725" y="2019300"/>
                  </a:lnTo>
                  <a:lnTo>
                    <a:pt x="847725" y="2019300"/>
                  </a:lnTo>
                  <a:lnTo>
                    <a:pt x="876300" y="2114550"/>
                  </a:lnTo>
                  <a:lnTo>
                    <a:pt x="942975" y="2105025"/>
                  </a:lnTo>
                  <a:lnTo>
                    <a:pt x="914400" y="2209800"/>
                  </a:lnTo>
                  <a:lnTo>
                    <a:pt x="971550" y="2257425"/>
                  </a:lnTo>
                  <a:lnTo>
                    <a:pt x="1028700" y="2352675"/>
                  </a:lnTo>
                  <a:lnTo>
                    <a:pt x="1057275" y="2400300"/>
                  </a:lnTo>
                  <a:lnTo>
                    <a:pt x="1123950" y="2476500"/>
                  </a:lnTo>
                  <a:lnTo>
                    <a:pt x="1171575" y="2543175"/>
                  </a:lnTo>
                  <a:lnTo>
                    <a:pt x="1200150" y="2619375"/>
                  </a:lnTo>
                  <a:lnTo>
                    <a:pt x="1219200" y="2695575"/>
                  </a:lnTo>
                  <a:lnTo>
                    <a:pt x="1228725" y="2733675"/>
                  </a:lnTo>
                  <a:lnTo>
                    <a:pt x="1352550" y="2695575"/>
                  </a:lnTo>
                  <a:lnTo>
                    <a:pt x="1390650" y="2743200"/>
                  </a:lnTo>
                  <a:lnTo>
                    <a:pt x="1400175" y="2800350"/>
                  </a:lnTo>
                  <a:lnTo>
                    <a:pt x="1400175" y="2800350"/>
                  </a:lnTo>
                  <a:lnTo>
                    <a:pt x="1323975" y="2876550"/>
                  </a:lnTo>
                  <a:lnTo>
                    <a:pt x="1333500" y="2971800"/>
                  </a:lnTo>
                  <a:lnTo>
                    <a:pt x="1333500" y="3028950"/>
                  </a:lnTo>
                  <a:lnTo>
                    <a:pt x="1333500" y="3133725"/>
                  </a:lnTo>
                  <a:lnTo>
                    <a:pt x="1333500" y="3133725"/>
                  </a:lnTo>
                  <a:lnTo>
                    <a:pt x="1400175" y="3219450"/>
                  </a:lnTo>
                  <a:lnTo>
                    <a:pt x="1428750" y="3248025"/>
                  </a:lnTo>
                  <a:lnTo>
                    <a:pt x="1419225" y="3371850"/>
                  </a:lnTo>
                  <a:lnTo>
                    <a:pt x="1371600" y="3429000"/>
                  </a:lnTo>
                  <a:lnTo>
                    <a:pt x="1343025" y="3543300"/>
                  </a:lnTo>
                  <a:lnTo>
                    <a:pt x="1343025" y="3619500"/>
                  </a:lnTo>
                  <a:lnTo>
                    <a:pt x="1333500" y="3724275"/>
                  </a:lnTo>
                  <a:lnTo>
                    <a:pt x="1381125" y="3762375"/>
                  </a:lnTo>
                  <a:lnTo>
                    <a:pt x="1419225" y="3810000"/>
                  </a:lnTo>
                  <a:lnTo>
                    <a:pt x="1390650" y="3905250"/>
                  </a:lnTo>
                  <a:lnTo>
                    <a:pt x="1371600" y="4010025"/>
                  </a:lnTo>
                  <a:lnTo>
                    <a:pt x="1381125" y="4114800"/>
                  </a:lnTo>
                  <a:lnTo>
                    <a:pt x="1333500" y="4162425"/>
                  </a:lnTo>
                  <a:lnTo>
                    <a:pt x="1352550" y="4295775"/>
                  </a:lnTo>
                  <a:lnTo>
                    <a:pt x="1343025" y="4314825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6915150" y="1323975"/>
              <a:ext cx="1485900" cy="2171700"/>
            </a:xfrm>
            <a:custGeom>
              <a:avLst/>
              <a:gdLst>
                <a:gd name="connsiteX0" fmla="*/ 0 w 1485900"/>
                <a:gd name="connsiteY0" fmla="*/ 180975 h 2171700"/>
                <a:gd name="connsiteX1" fmla="*/ 38100 w 1485900"/>
                <a:gd name="connsiteY1" fmla="*/ 85725 h 2171700"/>
                <a:gd name="connsiteX2" fmla="*/ 57150 w 1485900"/>
                <a:gd name="connsiteY2" fmla="*/ 47625 h 2171700"/>
                <a:gd name="connsiteX3" fmla="*/ 161925 w 1485900"/>
                <a:gd name="connsiteY3" fmla="*/ 0 h 2171700"/>
                <a:gd name="connsiteX4" fmla="*/ 180975 w 1485900"/>
                <a:gd name="connsiteY4" fmla="*/ 38100 h 2171700"/>
                <a:gd name="connsiteX5" fmla="*/ 247650 w 1485900"/>
                <a:gd name="connsiteY5" fmla="*/ 57150 h 2171700"/>
                <a:gd name="connsiteX6" fmla="*/ 285750 w 1485900"/>
                <a:gd name="connsiteY6" fmla="*/ 95250 h 2171700"/>
                <a:gd name="connsiteX7" fmla="*/ 285750 w 1485900"/>
                <a:gd name="connsiteY7" fmla="*/ 152400 h 2171700"/>
                <a:gd name="connsiteX8" fmla="*/ 314325 w 1485900"/>
                <a:gd name="connsiteY8" fmla="*/ 209550 h 2171700"/>
                <a:gd name="connsiteX9" fmla="*/ 314325 w 1485900"/>
                <a:gd name="connsiteY9" fmla="*/ 209550 h 2171700"/>
                <a:gd name="connsiteX10" fmla="*/ 381000 w 1485900"/>
                <a:gd name="connsiteY10" fmla="*/ 266700 h 2171700"/>
                <a:gd name="connsiteX11" fmla="*/ 447675 w 1485900"/>
                <a:gd name="connsiteY11" fmla="*/ 304800 h 2171700"/>
                <a:gd name="connsiteX12" fmla="*/ 447675 w 1485900"/>
                <a:gd name="connsiteY12" fmla="*/ 304800 h 2171700"/>
                <a:gd name="connsiteX13" fmla="*/ 514350 w 1485900"/>
                <a:gd name="connsiteY13" fmla="*/ 409575 h 2171700"/>
                <a:gd name="connsiteX14" fmla="*/ 533400 w 1485900"/>
                <a:gd name="connsiteY14" fmla="*/ 495300 h 2171700"/>
                <a:gd name="connsiteX15" fmla="*/ 542925 w 1485900"/>
                <a:gd name="connsiteY15" fmla="*/ 552450 h 2171700"/>
                <a:gd name="connsiteX16" fmla="*/ 590550 w 1485900"/>
                <a:gd name="connsiteY16" fmla="*/ 638175 h 2171700"/>
                <a:gd name="connsiteX17" fmla="*/ 628650 w 1485900"/>
                <a:gd name="connsiteY17" fmla="*/ 685800 h 2171700"/>
                <a:gd name="connsiteX18" fmla="*/ 628650 w 1485900"/>
                <a:gd name="connsiteY18" fmla="*/ 685800 h 2171700"/>
                <a:gd name="connsiteX19" fmla="*/ 704850 w 1485900"/>
                <a:gd name="connsiteY19" fmla="*/ 790575 h 2171700"/>
                <a:gd name="connsiteX20" fmla="*/ 704850 w 1485900"/>
                <a:gd name="connsiteY20" fmla="*/ 790575 h 2171700"/>
                <a:gd name="connsiteX21" fmla="*/ 733425 w 1485900"/>
                <a:gd name="connsiteY21" fmla="*/ 876300 h 2171700"/>
                <a:gd name="connsiteX22" fmla="*/ 742950 w 1485900"/>
                <a:gd name="connsiteY22" fmla="*/ 962025 h 2171700"/>
                <a:gd name="connsiteX23" fmla="*/ 800100 w 1485900"/>
                <a:gd name="connsiteY23" fmla="*/ 1038225 h 2171700"/>
                <a:gd name="connsiteX24" fmla="*/ 819150 w 1485900"/>
                <a:gd name="connsiteY24" fmla="*/ 1104900 h 2171700"/>
                <a:gd name="connsiteX25" fmla="*/ 866775 w 1485900"/>
                <a:gd name="connsiteY25" fmla="*/ 1123950 h 2171700"/>
                <a:gd name="connsiteX26" fmla="*/ 876300 w 1485900"/>
                <a:gd name="connsiteY26" fmla="*/ 1228725 h 2171700"/>
                <a:gd name="connsiteX27" fmla="*/ 876300 w 1485900"/>
                <a:gd name="connsiteY27" fmla="*/ 1228725 h 2171700"/>
                <a:gd name="connsiteX28" fmla="*/ 962025 w 1485900"/>
                <a:gd name="connsiteY28" fmla="*/ 1333500 h 2171700"/>
                <a:gd name="connsiteX29" fmla="*/ 952500 w 1485900"/>
                <a:gd name="connsiteY29" fmla="*/ 1419225 h 2171700"/>
                <a:gd name="connsiteX30" fmla="*/ 1057275 w 1485900"/>
                <a:gd name="connsiteY30" fmla="*/ 1485900 h 2171700"/>
                <a:gd name="connsiteX31" fmla="*/ 1114425 w 1485900"/>
                <a:gd name="connsiteY31" fmla="*/ 1524000 h 2171700"/>
                <a:gd name="connsiteX32" fmla="*/ 1190625 w 1485900"/>
                <a:gd name="connsiteY32" fmla="*/ 1571625 h 2171700"/>
                <a:gd name="connsiteX33" fmla="*/ 1247775 w 1485900"/>
                <a:gd name="connsiteY33" fmla="*/ 1647825 h 2171700"/>
                <a:gd name="connsiteX34" fmla="*/ 1323975 w 1485900"/>
                <a:gd name="connsiteY34" fmla="*/ 1685925 h 2171700"/>
                <a:gd name="connsiteX35" fmla="*/ 1371600 w 1485900"/>
                <a:gd name="connsiteY35" fmla="*/ 1781175 h 2171700"/>
                <a:gd name="connsiteX36" fmla="*/ 1362075 w 1485900"/>
                <a:gd name="connsiteY36" fmla="*/ 1885950 h 2171700"/>
                <a:gd name="connsiteX37" fmla="*/ 1352550 w 1485900"/>
                <a:gd name="connsiteY37" fmla="*/ 1990725 h 2171700"/>
                <a:gd name="connsiteX38" fmla="*/ 1419225 w 1485900"/>
                <a:gd name="connsiteY38" fmla="*/ 2019300 h 2171700"/>
                <a:gd name="connsiteX39" fmla="*/ 1381125 w 1485900"/>
                <a:gd name="connsiteY39" fmla="*/ 2095500 h 2171700"/>
                <a:gd name="connsiteX40" fmla="*/ 1485900 w 1485900"/>
                <a:gd name="connsiteY40" fmla="*/ 217170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485900" h="2171700">
                  <a:moveTo>
                    <a:pt x="0" y="180975"/>
                  </a:moveTo>
                  <a:lnTo>
                    <a:pt x="38100" y="85725"/>
                  </a:lnTo>
                  <a:lnTo>
                    <a:pt x="57150" y="47625"/>
                  </a:lnTo>
                  <a:lnTo>
                    <a:pt x="161925" y="0"/>
                  </a:lnTo>
                  <a:lnTo>
                    <a:pt x="180975" y="38100"/>
                  </a:lnTo>
                  <a:lnTo>
                    <a:pt x="247650" y="57150"/>
                  </a:lnTo>
                  <a:lnTo>
                    <a:pt x="285750" y="95250"/>
                  </a:lnTo>
                  <a:lnTo>
                    <a:pt x="285750" y="152400"/>
                  </a:lnTo>
                  <a:lnTo>
                    <a:pt x="314325" y="209550"/>
                  </a:lnTo>
                  <a:lnTo>
                    <a:pt x="314325" y="209550"/>
                  </a:lnTo>
                  <a:lnTo>
                    <a:pt x="381000" y="266700"/>
                  </a:lnTo>
                  <a:lnTo>
                    <a:pt x="447675" y="304800"/>
                  </a:lnTo>
                  <a:lnTo>
                    <a:pt x="447675" y="304800"/>
                  </a:lnTo>
                  <a:lnTo>
                    <a:pt x="514350" y="409575"/>
                  </a:lnTo>
                  <a:lnTo>
                    <a:pt x="533400" y="495300"/>
                  </a:lnTo>
                  <a:lnTo>
                    <a:pt x="542925" y="552450"/>
                  </a:lnTo>
                  <a:lnTo>
                    <a:pt x="590550" y="638175"/>
                  </a:lnTo>
                  <a:lnTo>
                    <a:pt x="628650" y="685800"/>
                  </a:lnTo>
                  <a:lnTo>
                    <a:pt x="628650" y="685800"/>
                  </a:lnTo>
                  <a:lnTo>
                    <a:pt x="704850" y="790575"/>
                  </a:lnTo>
                  <a:lnTo>
                    <a:pt x="704850" y="790575"/>
                  </a:lnTo>
                  <a:lnTo>
                    <a:pt x="733425" y="876300"/>
                  </a:lnTo>
                  <a:lnTo>
                    <a:pt x="742950" y="962025"/>
                  </a:lnTo>
                  <a:lnTo>
                    <a:pt x="800100" y="1038225"/>
                  </a:lnTo>
                  <a:lnTo>
                    <a:pt x="819150" y="1104900"/>
                  </a:lnTo>
                  <a:lnTo>
                    <a:pt x="866775" y="1123950"/>
                  </a:lnTo>
                  <a:lnTo>
                    <a:pt x="876300" y="1228725"/>
                  </a:lnTo>
                  <a:lnTo>
                    <a:pt x="876300" y="1228725"/>
                  </a:lnTo>
                  <a:lnTo>
                    <a:pt x="962025" y="1333500"/>
                  </a:lnTo>
                  <a:lnTo>
                    <a:pt x="952500" y="1419225"/>
                  </a:lnTo>
                  <a:lnTo>
                    <a:pt x="1057275" y="1485900"/>
                  </a:lnTo>
                  <a:lnTo>
                    <a:pt x="1114425" y="1524000"/>
                  </a:lnTo>
                  <a:lnTo>
                    <a:pt x="1190625" y="1571625"/>
                  </a:lnTo>
                  <a:lnTo>
                    <a:pt x="1247775" y="1647825"/>
                  </a:lnTo>
                  <a:lnTo>
                    <a:pt x="1323975" y="1685925"/>
                  </a:lnTo>
                  <a:lnTo>
                    <a:pt x="1371600" y="1781175"/>
                  </a:lnTo>
                  <a:lnTo>
                    <a:pt x="1362075" y="1885950"/>
                  </a:lnTo>
                  <a:lnTo>
                    <a:pt x="1352550" y="1990725"/>
                  </a:lnTo>
                  <a:lnTo>
                    <a:pt x="1419225" y="2019300"/>
                  </a:lnTo>
                  <a:lnTo>
                    <a:pt x="1381125" y="2095500"/>
                  </a:lnTo>
                  <a:lnTo>
                    <a:pt x="1485900" y="21717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259632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38848" y="3116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635896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959038" y="32691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031046" y="28214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060342" y="24208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2438400" y="112604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628775" y="161182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075880" y="166954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103054" y="191185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575347" y="12879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667000" y="17425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339752" y="209759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924695" y="184422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165452" y="17065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8100392" y="170554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868144" y="26670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382556" y="349357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7438454" y="315277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7308304" y="381895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4988334" y="35575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210980" y="50851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653086" y="3497771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3923928" y="433748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745796" y="514769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504139" y="942975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Compiègne</a:t>
              </a:r>
              <a:endParaRPr lang="fr-FR" sz="12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504139" y="1844824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Senlis</a:t>
              </a:r>
              <a:endParaRPr lang="fr-FR" sz="1200" b="1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191701" y="1458193"/>
              <a:ext cx="473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Creil</a:t>
              </a:r>
              <a:endParaRPr lang="fr-FR" sz="1200" b="1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628775" y="2031231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Nanteuil-</a:t>
              </a:r>
            </a:p>
            <a:p>
              <a:r>
                <a:rPr lang="fr-FR" sz="1200" b="1" dirty="0" smtClean="0"/>
                <a:t>Le-</a:t>
              </a:r>
              <a:r>
                <a:rPr lang="fr-FR" sz="1200" b="1" dirty="0" err="1" smtClean="0"/>
                <a:t>Haudoin</a:t>
              </a:r>
              <a:endParaRPr lang="fr-FR" sz="1200" b="1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39084" y="3252584"/>
              <a:ext cx="492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Paris</a:t>
              </a:r>
              <a:endParaRPr lang="fr-FR" sz="1200" b="1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283313" y="925164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Soissons</a:t>
              </a:r>
              <a:endParaRPr lang="fr-FR" sz="1200" b="1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997813" y="1428546"/>
              <a:ext cx="5703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 smtClean="0"/>
                <a:t>Reims</a:t>
              </a:r>
              <a:endParaRPr lang="fr-FR" sz="1200" b="1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168850" y="1473321"/>
              <a:ext cx="688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Crépy</a:t>
              </a:r>
              <a:r>
                <a:rPr lang="fr-FR" sz="1200" b="1" dirty="0" smtClean="0"/>
                <a:t>-V</a:t>
              </a:r>
              <a:endParaRPr lang="fr-FR" sz="1200" b="1" dirty="0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867479" y="1429622"/>
              <a:ext cx="7101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Villers-C</a:t>
              </a:r>
              <a:endParaRPr lang="fr-FR" sz="1200" b="1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707904" y="2391271"/>
              <a:ext cx="756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Château-</a:t>
              </a:r>
            </a:p>
            <a:p>
              <a:r>
                <a:rPr lang="fr-FR" sz="1200" b="1" dirty="0" smtClean="0"/>
                <a:t>Thierry</a:t>
              </a:r>
              <a:endParaRPr lang="fr-FR" sz="1200" b="1" dirty="0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078687" y="2755004"/>
              <a:ext cx="15477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La Ferté-sous-Jouarre</a:t>
              </a:r>
              <a:endParaRPr lang="fr-FR" sz="1200" b="1" dirty="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895541" y="2499925"/>
              <a:ext cx="702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Epernay</a:t>
              </a:r>
              <a:endParaRPr lang="fr-FR" sz="1200" b="1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21102" y="2654786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Chalons</a:t>
              </a:r>
              <a:endParaRPr lang="fr-FR" sz="1200" b="1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6418560" y="3525368"/>
              <a:ext cx="1229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Vitry-le-François</a:t>
              </a:r>
              <a:endParaRPr lang="fr-FR" sz="1200" b="1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157291" y="2875776"/>
              <a:ext cx="682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Revigny</a:t>
              </a:r>
              <a:endParaRPr lang="fr-FR" sz="1200" b="1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8172400" y="1345325"/>
              <a:ext cx="647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Verdun</a:t>
              </a:r>
              <a:endParaRPr lang="fr-FR" sz="1200" b="1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088195" y="3363044"/>
              <a:ext cx="1034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Coulommiers</a:t>
              </a:r>
              <a:endParaRPr lang="fr-FR" sz="1200" b="1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174275" y="2924944"/>
              <a:ext cx="90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Montmirail</a:t>
              </a:r>
              <a:endParaRPr lang="fr-FR" sz="1200" b="1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526618" y="347439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Fère-</a:t>
              </a:r>
            </a:p>
            <a:p>
              <a:r>
                <a:rPr lang="fr-FR" sz="1200" b="1" dirty="0" smtClean="0"/>
                <a:t>Champenoise</a:t>
              </a:r>
              <a:endParaRPr lang="fr-FR" sz="1200" b="1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508104" y="3579603"/>
              <a:ext cx="9557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 smtClean="0"/>
                <a:t>Sommesous</a:t>
              </a:r>
              <a:endParaRPr lang="fr-FR" sz="12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2436" y="5219700"/>
              <a:ext cx="5970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Troyes</a:t>
              </a:r>
              <a:endParaRPr lang="fr-FR" sz="1200" b="1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783001" y="4382524"/>
              <a:ext cx="788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Nogent-</a:t>
              </a:r>
            </a:p>
            <a:p>
              <a:r>
                <a:rPr lang="fr-FR" sz="1200" b="1" dirty="0" smtClean="0"/>
                <a:t>Sur-Seine</a:t>
              </a:r>
              <a:endParaRPr lang="fr-FR" sz="1200" b="1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391275" y="5238750"/>
              <a:ext cx="10182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Bar-sur Aube</a:t>
              </a:r>
              <a:endParaRPr lang="fr-FR" sz="1200" b="1" dirty="0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5302703" y="716870"/>
              <a:ext cx="1257753" cy="235404"/>
            </a:xfrm>
            <a:custGeom>
              <a:avLst/>
              <a:gdLst>
                <a:gd name="connsiteX0" fmla="*/ 0 w 1248228"/>
                <a:gd name="connsiteY0" fmla="*/ 130629 h 174172"/>
                <a:gd name="connsiteX1" fmla="*/ 232228 w 1248228"/>
                <a:gd name="connsiteY1" fmla="*/ 29029 h 174172"/>
                <a:gd name="connsiteX2" fmla="*/ 508000 w 1248228"/>
                <a:gd name="connsiteY2" fmla="*/ 0 h 174172"/>
                <a:gd name="connsiteX3" fmla="*/ 783771 w 1248228"/>
                <a:gd name="connsiteY3" fmla="*/ 0 h 174172"/>
                <a:gd name="connsiteX4" fmla="*/ 783771 w 1248228"/>
                <a:gd name="connsiteY4" fmla="*/ 0 h 174172"/>
                <a:gd name="connsiteX5" fmla="*/ 1045028 w 1248228"/>
                <a:gd name="connsiteY5" fmla="*/ 72572 h 174172"/>
                <a:gd name="connsiteX6" fmla="*/ 1190171 w 1248228"/>
                <a:gd name="connsiteY6" fmla="*/ 130629 h 174172"/>
                <a:gd name="connsiteX7" fmla="*/ 1248228 w 1248228"/>
                <a:gd name="connsiteY7" fmla="*/ 174172 h 174172"/>
                <a:gd name="connsiteX8" fmla="*/ 1233714 w 1248228"/>
                <a:gd name="connsiteY8" fmla="*/ 174172 h 174172"/>
                <a:gd name="connsiteX9" fmla="*/ 1233714 w 1248228"/>
                <a:gd name="connsiteY9" fmla="*/ 174172 h 174172"/>
                <a:gd name="connsiteX10" fmla="*/ 1219200 w 1248228"/>
                <a:gd name="connsiteY10" fmla="*/ 159657 h 174172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241753 w 1257753"/>
                <a:gd name="connsiteY1" fmla="*/ 2902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183017 h 183017"/>
                <a:gd name="connsiteX1" fmla="*/ 198891 w 1257753"/>
                <a:gd name="connsiteY1" fmla="*/ 9979 h 183017"/>
                <a:gd name="connsiteX2" fmla="*/ 517525 w 1257753"/>
                <a:gd name="connsiteY2" fmla="*/ 0 h 183017"/>
                <a:gd name="connsiteX3" fmla="*/ 793296 w 1257753"/>
                <a:gd name="connsiteY3" fmla="*/ 0 h 183017"/>
                <a:gd name="connsiteX4" fmla="*/ 793296 w 1257753"/>
                <a:gd name="connsiteY4" fmla="*/ 0 h 183017"/>
                <a:gd name="connsiteX5" fmla="*/ 1054553 w 1257753"/>
                <a:gd name="connsiteY5" fmla="*/ 72572 h 183017"/>
                <a:gd name="connsiteX6" fmla="*/ 1199696 w 1257753"/>
                <a:gd name="connsiteY6" fmla="*/ 130629 h 183017"/>
                <a:gd name="connsiteX7" fmla="*/ 1257753 w 1257753"/>
                <a:gd name="connsiteY7" fmla="*/ 174172 h 183017"/>
                <a:gd name="connsiteX8" fmla="*/ 1243239 w 1257753"/>
                <a:gd name="connsiteY8" fmla="*/ 174172 h 183017"/>
                <a:gd name="connsiteX9" fmla="*/ 1243239 w 1257753"/>
                <a:gd name="connsiteY9" fmla="*/ 174172 h 183017"/>
                <a:gd name="connsiteX10" fmla="*/ 1228725 w 1257753"/>
                <a:gd name="connsiteY10" fmla="*/ 159657 h 183017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793296 w 1257753"/>
                <a:gd name="connsiteY4" fmla="*/ 52387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54553 w 1257753"/>
                <a:gd name="connsiteY5" fmla="*/ 124959 h 235404"/>
                <a:gd name="connsiteX6" fmla="*/ 1199696 w 1257753"/>
                <a:gd name="connsiteY6" fmla="*/ 183016 h 235404"/>
                <a:gd name="connsiteX7" fmla="*/ 1257753 w 1257753"/>
                <a:gd name="connsiteY7" fmla="*/ 226559 h 235404"/>
                <a:gd name="connsiteX8" fmla="*/ 1243239 w 1257753"/>
                <a:gd name="connsiteY8" fmla="*/ 226559 h 235404"/>
                <a:gd name="connsiteX9" fmla="*/ 1243239 w 1257753"/>
                <a:gd name="connsiteY9" fmla="*/ 226559 h 235404"/>
                <a:gd name="connsiteX10" fmla="*/ 1228725 w 1257753"/>
                <a:gd name="connsiteY10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054553 w 1257753"/>
                <a:gd name="connsiteY6" fmla="*/ 124959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  <a:gd name="connsiteX0" fmla="*/ 0 w 1257753"/>
                <a:gd name="connsiteY0" fmla="*/ 235404 h 235404"/>
                <a:gd name="connsiteX1" fmla="*/ 198891 w 1257753"/>
                <a:gd name="connsiteY1" fmla="*/ 62366 h 235404"/>
                <a:gd name="connsiteX2" fmla="*/ 508000 w 1257753"/>
                <a:gd name="connsiteY2" fmla="*/ 0 h 235404"/>
                <a:gd name="connsiteX3" fmla="*/ 793296 w 1257753"/>
                <a:gd name="connsiteY3" fmla="*/ 52387 h 235404"/>
                <a:gd name="connsiteX4" fmla="*/ 850446 w 1257753"/>
                <a:gd name="connsiteY4" fmla="*/ 28574 h 235404"/>
                <a:gd name="connsiteX5" fmla="*/ 1026660 w 1257753"/>
                <a:gd name="connsiteY5" fmla="*/ 49893 h 235404"/>
                <a:gd name="connsiteX6" fmla="*/ 1149803 w 1257753"/>
                <a:gd name="connsiteY6" fmla="*/ 115434 h 235404"/>
                <a:gd name="connsiteX7" fmla="*/ 1199696 w 1257753"/>
                <a:gd name="connsiteY7" fmla="*/ 183016 h 235404"/>
                <a:gd name="connsiteX8" fmla="*/ 1257753 w 1257753"/>
                <a:gd name="connsiteY8" fmla="*/ 226559 h 235404"/>
                <a:gd name="connsiteX9" fmla="*/ 1243239 w 1257753"/>
                <a:gd name="connsiteY9" fmla="*/ 226559 h 235404"/>
                <a:gd name="connsiteX10" fmla="*/ 1243239 w 1257753"/>
                <a:gd name="connsiteY10" fmla="*/ 226559 h 235404"/>
                <a:gd name="connsiteX11" fmla="*/ 1228725 w 1257753"/>
                <a:gd name="connsiteY11" fmla="*/ 212044 h 235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753" h="235404">
                  <a:moveTo>
                    <a:pt x="0" y="235404"/>
                  </a:moveTo>
                  <a:cubicBezTo>
                    <a:pt x="61534" y="141212"/>
                    <a:pt x="118307" y="113695"/>
                    <a:pt x="198891" y="62366"/>
                  </a:cubicBezTo>
                  <a:lnTo>
                    <a:pt x="508000" y="0"/>
                  </a:lnTo>
                  <a:cubicBezTo>
                    <a:pt x="603099" y="17462"/>
                    <a:pt x="736222" y="47625"/>
                    <a:pt x="793296" y="52387"/>
                  </a:cubicBezTo>
                  <a:cubicBezTo>
                    <a:pt x="850370" y="57149"/>
                    <a:pt x="811552" y="28990"/>
                    <a:pt x="850446" y="28574"/>
                  </a:cubicBezTo>
                  <a:cubicBezTo>
                    <a:pt x="889340" y="28158"/>
                    <a:pt x="996497" y="38024"/>
                    <a:pt x="1026660" y="49893"/>
                  </a:cubicBezTo>
                  <a:lnTo>
                    <a:pt x="1149803" y="115434"/>
                  </a:lnTo>
                  <a:lnTo>
                    <a:pt x="1199696" y="183016"/>
                  </a:lnTo>
                  <a:lnTo>
                    <a:pt x="1257753" y="226559"/>
                  </a:lnTo>
                  <a:lnTo>
                    <a:pt x="1243239" y="226559"/>
                  </a:lnTo>
                  <a:lnTo>
                    <a:pt x="1243239" y="226559"/>
                  </a:lnTo>
                  <a:lnTo>
                    <a:pt x="1228725" y="212044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87252" y="2985863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0512" y="2650796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78086" y="281466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7804" y="2775840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90299" y="1585989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455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Missions  fixées par GQG le 4 septembre 1914</a:t>
            </a:r>
            <a:endParaRPr lang="fr-FR" b="1" dirty="0"/>
          </a:p>
        </p:txBody>
      </p:sp>
      <p:sp>
        <p:nvSpPr>
          <p:cNvPr id="25" name="Forme libre 24"/>
          <p:cNvSpPr/>
          <p:nvPr/>
        </p:nvSpPr>
        <p:spPr>
          <a:xfrm>
            <a:off x="1590805" y="2993721"/>
            <a:ext cx="2217107" cy="901874"/>
          </a:xfrm>
          <a:custGeom>
            <a:avLst/>
            <a:gdLst>
              <a:gd name="connsiteX0" fmla="*/ 0 w 2217107"/>
              <a:gd name="connsiteY0" fmla="*/ 901874 h 901874"/>
              <a:gd name="connsiteX1" fmla="*/ 1277655 w 2217107"/>
              <a:gd name="connsiteY1" fmla="*/ 413358 h 901874"/>
              <a:gd name="connsiteX2" fmla="*/ 1565754 w 2217107"/>
              <a:gd name="connsiteY2" fmla="*/ 413358 h 901874"/>
              <a:gd name="connsiteX3" fmla="*/ 1966587 w 2217107"/>
              <a:gd name="connsiteY3" fmla="*/ 375780 h 901874"/>
              <a:gd name="connsiteX4" fmla="*/ 2129425 w 2217107"/>
              <a:gd name="connsiteY4" fmla="*/ 50104 h 901874"/>
              <a:gd name="connsiteX5" fmla="*/ 2217107 w 2217107"/>
              <a:gd name="connsiteY5" fmla="*/ 0 h 901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107" h="901874">
                <a:moveTo>
                  <a:pt x="0" y="901874"/>
                </a:moveTo>
                <a:lnTo>
                  <a:pt x="1277655" y="413358"/>
                </a:lnTo>
                <a:lnTo>
                  <a:pt x="1565754" y="413358"/>
                </a:lnTo>
                <a:lnTo>
                  <a:pt x="1966587" y="375780"/>
                </a:lnTo>
                <a:lnTo>
                  <a:pt x="2129425" y="50104"/>
                </a:lnTo>
                <a:lnTo>
                  <a:pt x="2217107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155974" y="30518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I° Armée</a:t>
            </a:r>
            <a:endParaRPr lang="fr-FR" b="1" dirty="0"/>
          </a:p>
        </p:txBody>
      </p:sp>
      <p:sp>
        <p:nvSpPr>
          <p:cNvPr id="29" name="Forme libre 28"/>
          <p:cNvSpPr/>
          <p:nvPr/>
        </p:nvSpPr>
        <p:spPr>
          <a:xfrm>
            <a:off x="638827" y="1553227"/>
            <a:ext cx="1991639" cy="1665962"/>
          </a:xfrm>
          <a:custGeom>
            <a:avLst/>
            <a:gdLst>
              <a:gd name="connsiteX0" fmla="*/ 0 w 1991639"/>
              <a:gd name="connsiteY0" fmla="*/ 1665962 h 1665962"/>
              <a:gd name="connsiteX1" fmla="*/ 1991639 w 1991639"/>
              <a:gd name="connsiteY1" fmla="*/ 0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1639" h="1665962">
                <a:moveTo>
                  <a:pt x="0" y="1665962"/>
                </a:moveTo>
                <a:lnTo>
                  <a:pt x="1991639" y="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870542" y="3068877"/>
            <a:ext cx="1265129" cy="1791222"/>
          </a:xfrm>
          <a:custGeom>
            <a:avLst/>
            <a:gdLst>
              <a:gd name="connsiteX0" fmla="*/ 1265129 w 1265129"/>
              <a:gd name="connsiteY0" fmla="*/ 0 h 1791222"/>
              <a:gd name="connsiteX1" fmla="*/ 1139869 w 1265129"/>
              <a:gd name="connsiteY1" fmla="*/ 1027134 h 1791222"/>
              <a:gd name="connsiteX2" fmla="*/ 663880 w 1265129"/>
              <a:gd name="connsiteY2" fmla="*/ 1615857 h 1791222"/>
              <a:gd name="connsiteX3" fmla="*/ 0 w 1265129"/>
              <a:gd name="connsiteY3" fmla="*/ 1791222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129" h="1791222">
                <a:moveTo>
                  <a:pt x="1265129" y="0"/>
                </a:moveTo>
                <a:lnTo>
                  <a:pt x="1139869" y="1027134"/>
                </a:lnTo>
                <a:lnTo>
                  <a:pt x="663880" y="1615857"/>
                </a:lnTo>
                <a:lnTo>
                  <a:pt x="0" y="1791222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2498898" y="4278765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II° Armée</a:t>
            </a:r>
            <a:endParaRPr lang="fr-FR" b="1" dirty="0"/>
          </a:p>
        </p:txBody>
      </p:sp>
      <p:sp>
        <p:nvSpPr>
          <p:cNvPr id="34" name="Forme libre 33"/>
          <p:cNvSpPr/>
          <p:nvPr/>
        </p:nvSpPr>
        <p:spPr>
          <a:xfrm>
            <a:off x="7791189" y="2004164"/>
            <a:ext cx="288099" cy="2317315"/>
          </a:xfrm>
          <a:custGeom>
            <a:avLst/>
            <a:gdLst>
              <a:gd name="connsiteX0" fmla="*/ 0 w 288099"/>
              <a:gd name="connsiteY0" fmla="*/ 0 h 2317315"/>
              <a:gd name="connsiteX1" fmla="*/ 288099 w 288099"/>
              <a:gd name="connsiteY1" fmla="*/ 2317315 h 2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099" h="2317315">
                <a:moveTo>
                  <a:pt x="0" y="0"/>
                </a:moveTo>
                <a:lnTo>
                  <a:pt x="288099" y="2317315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7089732" y="3206663"/>
            <a:ext cx="0" cy="1114816"/>
          </a:xfrm>
          <a:custGeom>
            <a:avLst/>
            <a:gdLst>
              <a:gd name="connsiteX0" fmla="*/ 0 w 0"/>
              <a:gd name="connsiteY0" fmla="*/ 0 h 1114816"/>
              <a:gd name="connsiteX1" fmla="*/ 0 w 0"/>
              <a:gd name="connsiteY1" fmla="*/ 1114816 h 11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14816">
                <a:moveTo>
                  <a:pt x="0" y="0"/>
                </a:moveTo>
                <a:lnTo>
                  <a:pt x="0" y="1114816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3014649" y="3699307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653086" y="2847140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814467" y="3205652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07153" y="20919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89021" y="4428592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7658100" y="404048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495425" y="2963132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22984" y="4518456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4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e 94"/>
          <p:cNvGrpSpPr/>
          <p:nvPr/>
        </p:nvGrpSpPr>
        <p:grpSpPr>
          <a:xfrm>
            <a:off x="4311082" y="3660634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8794" y="32548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543659" y="358248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438454" y="2786903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septembre 1914</a:t>
            </a:r>
            <a:endParaRPr lang="fr-FR" b="1" dirty="0"/>
          </a:p>
        </p:txBody>
      </p:sp>
      <p:pic>
        <p:nvPicPr>
          <p:cNvPr id="120" name="Image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38902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485150" y="3776826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6917649" y="4442852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088195" y="2815377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939587" y="2324895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5407602" y="4375225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097923" y="3047466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90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42" y="3887184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647881" y="3646204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0999" y="362305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950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/>
          <p:cNvGrpSpPr/>
          <p:nvPr/>
        </p:nvGrpSpPr>
        <p:grpSpPr>
          <a:xfrm>
            <a:off x="5509523" y="3576794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sp>
        <p:nvSpPr>
          <p:cNvPr id="119" name="ZoneTexte 118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38100" y="1052736"/>
            <a:ext cx="9086850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50515" y="1108091"/>
            <a:ext cx="19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 septembre 1914</a:t>
            </a:r>
            <a:endParaRPr lang="fr-FR" b="1" dirty="0"/>
          </a:p>
        </p:txBody>
      </p:sp>
      <p:grpSp>
        <p:nvGrpSpPr>
          <p:cNvPr id="129" name="Groupe 128"/>
          <p:cNvGrpSpPr/>
          <p:nvPr/>
        </p:nvGrpSpPr>
        <p:grpSpPr>
          <a:xfrm>
            <a:off x="6254829" y="4251118"/>
            <a:ext cx="562975" cy="421721"/>
            <a:chOff x="5491058" y="1988284"/>
            <a:chExt cx="562975" cy="421721"/>
          </a:xfrm>
        </p:grpSpPr>
        <p:pic>
          <p:nvPicPr>
            <p:cNvPr id="130" name="Imag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1" name="ZoneTexte 130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2362092" y="2623285"/>
            <a:ext cx="562975" cy="421721"/>
            <a:chOff x="5491058" y="1988284"/>
            <a:chExt cx="562975" cy="421721"/>
          </a:xfrm>
        </p:grpSpPr>
        <p:pic>
          <p:nvPicPr>
            <p:cNvPr id="133" name="Image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4" name="ZoneTexte 133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00" y="1268760"/>
            <a:ext cx="9086850" cy="4798879"/>
            <a:chOff x="38100" y="1268760"/>
            <a:chExt cx="9086850" cy="4798879"/>
          </a:xfrm>
        </p:grpSpPr>
        <p:grpSp>
          <p:nvGrpSpPr>
            <p:cNvPr id="20" name="Groupe 19"/>
            <p:cNvGrpSpPr/>
            <p:nvPr/>
          </p:nvGrpSpPr>
          <p:grpSpPr>
            <a:xfrm>
              <a:off x="38100" y="1268760"/>
              <a:ext cx="9086850" cy="4798879"/>
              <a:chOff x="38100" y="716870"/>
              <a:chExt cx="9086850" cy="4798879"/>
            </a:xfrm>
          </p:grpSpPr>
          <p:sp>
            <p:nvSpPr>
              <p:cNvPr id="6" name="Forme libre 5"/>
              <p:cNvSpPr/>
              <p:nvPr/>
            </p:nvSpPr>
            <p:spPr>
              <a:xfrm>
                <a:off x="38100" y="2667000"/>
                <a:ext cx="5381625" cy="2571750"/>
              </a:xfrm>
              <a:custGeom>
                <a:avLst/>
                <a:gdLst>
                  <a:gd name="connsiteX0" fmla="*/ 0 w 5381625"/>
                  <a:gd name="connsiteY0" fmla="*/ 76200 h 2571750"/>
                  <a:gd name="connsiteX1" fmla="*/ 123825 w 5381625"/>
                  <a:gd name="connsiteY1" fmla="*/ 38100 h 2571750"/>
                  <a:gd name="connsiteX2" fmla="*/ 276225 w 5381625"/>
                  <a:gd name="connsiteY2" fmla="*/ 0 h 2571750"/>
                  <a:gd name="connsiteX3" fmla="*/ 371475 w 5381625"/>
                  <a:gd name="connsiteY3" fmla="*/ 0 h 2571750"/>
                  <a:gd name="connsiteX4" fmla="*/ 428625 w 5381625"/>
                  <a:gd name="connsiteY4" fmla="*/ 28575 h 2571750"/>
                  <a:gd name="connsiteX5" fmla="*/ 428625 w 5381625"/>
                  <a:gd name="connsiteY5" fmla="*/ 28575 h 2571750"/>
                  <a:gd name="connsiteX6" fmla="*/ 485775 w 5381625"/>
                  <a:gd name="connsiteY6" fmla="*/ 152400 h 2571750"/>
                  <a:gd name="connsiteX7" fmla="*/ 476250 w 5381625"/>
                  <a:gd name="connsiteY7" fmla="*/ 209550 h 2571750"/>
                  <a:gd name="connsiteX8" fmla="*/ 476250 w 5381625"/>
                  <a:gd name="connsiteY8" fmla="*/ 247650 h 2571750"/>
                  <a:gd name="connsiteX9" fmla="*/ 476250 w 5381625"/>
                  <a:gd name="connsiteY9" fmla="*/ 247650 h 2571750"/>
                  <a:gd name="connsiteX10" fmla="*/ 581025 w 5381625"/>
                  <a:gd name="connsiteY10" fmla="*/ 209550 h 2571750"/>
                  <a:gd name="connsiteX11" fmla="*/ 600075 w 5381625"/>
                  <a:gd name="connsiteY11" fmla="*/ 133350 h 2571750"/>
                  <a:gd name="connsiteX12" fmla="*/ 600075 w 5381625"/>
                  <a:gd name="connsiteY12" fmla="*/ 133350 h 2571750"/>
                  <a:gd name="connsiteX13" fmla="*/ 657225 w 5381625"/>
                  <a:gd name="connsiteY13" fmla="*/ 47625 h 2571750"/>
                  <a:gd name="connsiteX14" fmla="*/ 752475 w 5381625"/>
                  <a:gd name="connsiteY14" fmla="*/ 38100 h 2571750"/>
                  <a:gd name="connsiteX15" fmla="*/ 819150 w 5381625"/>
                  <a:gd name="connsiteY15" fmla="*/ 47625 h 2571750"/>
                  <a:gd name="connsiteX16" fmla="*/ 876300 w 5381625"/>
                  <a:gd name="connsiteY16" fmla="*/ 95250 h 2571750"/>
                  <a:gd name="connsiteX17" fmla="*/ 895350 w 5381625"/>
                  <a:gd name="connsiteY17" fmla="*/ 152400 h 2571750"/>
                  <a:gd name="connsiteX18" fmla="*/ 809625 w 5381625"/>
                  <a:gd name="connsiteY18" fmla="*/ 219075 h 2571750"/>
                  <a:gd name="connsiteX19" fmla="*/ 742950 w 5381625"/>
                  <a:gd name="connsiteY19" fmla="*/ 285750 h 2571750"/>
                  <a:gd name="connsiteX20" fmla="*/ 714375 w 5381625"/>
                  <a:gd name="connsiteY20" fmla="*/ 333375 h 2571750"/>
                  <a:gd name="connsiteX21" fmla="*/ 742950 w 5381625"/>
                  <a:gd name="connsiteY21" fmla="*/ 457200 h 2571750"/>
                  <a:gd name="connsiteX22" fmla="*/ 752475 w 5381625"/>
                  <a:gd name="connsiteY22" fmla="*/ 504825 h 2571750"/>
                  <a:gd name="connsiteX23" fmla="*/ 800100 w 5381625"/>
                  <a:gd name="connsiteY23" fmla="*/ 504825 h 2571750"/>
                  <a:gd name="connsiteX24" fmla="*/ 857250 w 5381625"/>
                  <a:gd name="connsiteY24" fmla="*/ 409575 h 2571750"/>
                  <a:gd name="connsiteX25" fmla="*/ 904875 w 5381625"/>
                  <a:gd name="connsiteY25" fmla="*/ 333375 h 2571750"/>
                  <a:gd name="connsiteX26" fmla="*/ 952500 w 5381625"/>
                  <a:gd name="connsiteY26" fmla="*/ 285750 h 2571750"/>
                  <a:gd name="connsiteX27" fmla="*/ 952500 w 5381625"/>
                  <a:gd name="connsiteY27" fmla="*/ 285750 h 2571750"/>
                  <a:gd name="connsiteX28" fmla="*/ 1038225 w 5381625"/>
                  <a:gd name="connsiteY28" fmla="*/ 228600 h 2571750"/>
                  <a:gd name="connsiteX29" fmla="*/ 1085850 w 5381625"/>
                  <a:gd name="connsiteY29" fmla="*/ 219075 h 2571750"/>
                  <a:gd name="connsiteX30" fmla="*/ 1143000 w 5381625"/>
                  <a:gd name="connsiteY30" fmla="*/ 238125 h 2571750"/>
                  <a:gd name="connsiteX31" fmla="*/ 1190625 w 5381625"/>
                  <a:gd name="connsiteY31" fmla="*/ 247650 h 2571750"/>
                  <a:gd name="connsiteX32" fmla="*/ 1200150 w 5381625"/>
                  <a:gd name="connsiteY32" fmla="*/ 295275 h 2571750"/>
                  <a:gd name="connsiteX33" fmla="*/ 1133475 w 5381625"/>
                  <a:gd name="connsiteY33" fmla="*/ 342900 h 2571750"/>
                  <a:gd name="connsiteX34" fmla="*/ 1038225 w 5381625"/>
                  <a:gd name="connsiteY34" fmla="*/ 419100 h 2571750"/>
                  <a:gd name="connsiteX35" fmla="*/ 990600 w 5381625"/>
                  <a:gd name="connsiteY35" fmla="*/ 495300 h 2571750"/>
                  <a:gd name="connsiteX36" fmla="*/ 942975 w 5381625"/>
                  <a:gd name="connsiteY36" fmla="*/ 581025 h 2571750"/>
                  <a:gd name="connsiteX37" fmla="*/ 952500 w 5381625"/>
                  <a:gd name="connsiteY37" fmla="*/ 647700 h 2571750"/>
                  <a:gd name="connsiteX38" fmla="*/ 1000125 w 5381625"/>
                  <a:gd name="connsiteY38" fmla="*/ 685800 h 2571750"/>
                  <a:gd name="connsiteX39" fmla="*/ 1085850 w 5381625"/>
                  <a:gd name="connsiteY39" fmla="*/ 638175 h 2571750"/>
                  <a:gd name="connsiteX40" fmla="*/ 1133475 w 5381625"/>
                  <a:gd name="connsiteY40" fmla="*/ 561975 h 2571750"/>
                  <a:gd name="connsiteX41" fmla="*/ 1181100 w 5381625"/>
                  <a:gd name="connsiteY41" fmla="*/ 523875 h 2571750"/>
                  <a:gd name="connsiteX42" fmla="*/ 1257300 w 5381625"/>
                  <a:gd name="connsiteY42" fmla="*/ 533400 h 2571750"/>
                  <a:gd name="connsiteX43" fmla="*/ 1323975 w 5381625"/>
                  <a:gd name="connsiteY43" fmla="*/ 542925 h 2571750"/>
                  <a:gd name="connsiteX44" fmla="*/ 1419225 w 5381625"/>
                  <a:gd name="connsiteY44" fmla="*/ 609600 h 2571750"/>
                  <a:gd name="connsiteX45" fmla="*/ 1466850 w 5381625"/>
                  <a:gd name="connsiteY45" fmla="*/ 714375 h 2571750"/>
                  <a:gd name="connsiteX46" fmla="*/ 1504950 w 5381625"/>
                  <a:gd name="connsiteY46" fmla="*/ 800100 h 2571750"/>
                  <a:gd name="connsiteX47" fmla="*/ 1495425 w 5381625"/>
                  <a:gd name="connsiteY47" fmla="*/ 933450 h 2571750"/>
                  <a:gd name="connsiteX48" fmla="*/ 1485900 w 5381625"/>
                  <a:gd name="connsiteY48" fmla="*/ 1019175 h 2571750"/>
                  <a:gd name="connsiteX49" fmla="*/ 1476375 w 5381625"/>
                  <a:gd name="connsiteY49" fmla="*/ 1085850 h 2571750"/>
                  <a:gd name="connsiteX50" fmla="*/ 1457325 w 5381625"/>
                  <a:gd name="connsiteY50" fmla="*/ 1181100 h 2571750"/>
                  <a:gd name="connsiteX51" fmla="*/ 1476375 w 5381625"/>
                  <a:gd name="connsiteY51" fmla="*/ 1276350 h 2571750"/>
                  <a:gd name="connsiteX52" fmla="*/ 1533525 w 5381625"/>
                  <a:gd name="connsiteY52" fmla="*/ 1352550 h 2571750"/>
                  <a:gd name="connsiteX53" fmla="*/ 1581150 w 5381625"/>
                  <a:gd name="connsiteY53" fmla="*/ 1362075 h 2571750"/>
                  <a:gd name="connsiteX54" fmla="*/ 1628775 w 5381625"/>
                  <a:gd name="connsiteY54" fmla="*/ 1419225 h 2571750"/>
                  <a:gd name="connsiteX55" fmla="*/ 1666875 w 5381625"/>
                  <a:gd name="connsiteY55" fmla="*/ 1495425 h 2571750"/>
                  <a:gd name="connsiteX56" fmla="*/ 1743075 w 5381625"/>
                  <a:gd name="connsiteY56" fmla="*/ 1533525 h 2571750"/>
                  <a:gd name="connsiteX57" fmla="*/ 1743075 w 5381625"/>
                  <a:gd name="connsiteY57" fmla="*/ 1590675 h 2571750"/>
                  <a:gd name="connsiteX58" fmla="*/ 1743075 w 5381625"/>
                  <a:gd name="connsiteY58" fmla="*/ 1590675 h 2571750"/>
                  <a:gd name="connsiteX59" fmla="*/ 1790700 w 5381625"/>
                  <a:gd name="connsiteY59" fmla="*/ 1685925 h 2571750"/>
                  <a:gd name="connsiteX60" fmla="*/ 1847850 w 5381625"/>
                  <a:gd name="connsiteY60" fmla="*/ 1724025 h 2571750"/>
                  <a:gd name="connsiteX61" fmla="*/ 1847850 w 5381625"/>
                  <a:gd name="connsiteY61" fmla="*/ 1724025 h 2571750"/>
                  <a:gd name="connsiteX62" fmla="*/ 1962150 w 5381625"/>
                  <a:gd name="connsiteY62" fmla="*/ 1666875 h 2571750"/>
                  <a:gd name="connsiteX63" fmla="*/ 1962150 w 5381625"/>
                  <a:gd name="connsiteY63" fmla="*/ 1666875 h 2571750"/>
                  <a:gd name="connsiteX64" fmla="*/ 2066925 w 5381625"/>
                  <a:gd name="connsiteY64" fmla="*/ 1657350 h 2571750"/>
                  <a:gd name="connsiteX65" fmla="*/ 2057400 w 5381625"/>
                  <a:gd name="connsiteY65" fmla="*/ 1771650 h 2571750"/>
                  <a:gd name="connsiteX66" fmla="*/ 2124075 w 5381625"/>
                  <a:gd name="connsiteY66" fmla="*/ 1809750 h 2571750"/>
                  <a:gd name="connsiteX67" fmla="*/ 2200275 w 5381625"/>
                  <a:gd name="connsiteY67" fmla="*/ 1800225 h 2571750"/>
                  <a:gd name="connsiteX68" fmla="*/ 2257425 w 5381625"/>
                  <a:gd name="connsiteY68" fmla="*/ 1857375 h 2571750"/>
                  <a:gd name="connsiteX69" fmla="*/ 2219325 w 5381625"/>
                  <a:gd name="connsiteY69" fmla="*/ 1990725 h 2571750"/>
                  <a:gd name="connsiteX70" fmla="*/ 2276475 w 5381625"/>
                  <a:gd name="connsiteY70" fmla="*/ 2066925 h 2571750"/>
                  <a:gd name="connsiteX71" fmla="*/ 2352675 w 5381625"/>
                  <a:gd name="connsiteY71" fmla="*/ 2076450 h 2571750"/>
                  <a:gd name="connsiteX72" fmla="*/ 2428875 w 5381625"/>
                  <a:gd name="connsiteY72" fmla="*/ 2162175 h 2571750"/>
                  <a:gd name="connsiteX73" fmla="*/ 2581275 w 5381625"/>
                  <a:gd name="connsiteY73" fmla="*/ 2162175 h 2571750"/>
                  <a:gd name="connsiteX74" fmla="*/ 2676525 w 5381625"/>
                  <a:gd name="connsiteY74" fmla="*/ 2095500 h 2571750"/>
                  <a:gd name="connsiteX75" fmla="*/ 2752725 w 5381625"/>
                  <a:gd name="connsiteY75" fmla="*/ 2066925 h 2571750"/>
                  <a:gd name="connsiteX76" fmla="*/ 2828925 w 5381625"/>
                  <a:gd name="connsiteY76" fmla="*/ 2085975 h 2571750"/>
                  <a:gd name="connsiteX77" fmla="*/ 2905125 w 5381625"/>
                  <a:gd name="connsiteY77" fmla="*/ 2105025 h 2571750"/>
                  <a:gd name="connsiteX78" fmla="*/ 2981325 w 5381625"/>
                  <a:gd name="connsiteY78" fmla="*/ 2076450 h 2571750"/>
                  <a:gd name="connsiteX79" fmla="*/ 3105150 w 5381625"/>
                  <a:gd name="connsiteY79" fmla="*/ 2019300 h 2571750"/>
                  <a:gd name="connsiteX80" fmla="*/ 3209925 w 5381625"/>
                  <a:gd name="connsiteY80" fmla="*/ 1981200 h 2571750"/>
                  <a:gd name="connsiteX81" fmla="*/ 3286125 w 5381625"/>
                  <a:gd name="connsiteY81" fmla="*/ 1943100 h 2571750"/>
                  <a:gd name="connsiteX82" fmla="*/ 3381375 w 5381625"/>
                  <a:gd name="connsiteY82" fmla="*/ 1933575 h 2571750"/>
                  <a:gd name="connsiteX83" fmla="*/ 3476625 w 5381625"/>
                  <a:gd name="connsiteY83" fmla="*/ 1981200 h 2571750"/>
                  <a:gd name="connsiteX84" fmla="*/ 3543300 w 5381625"/>
                  <a:gd name="connsiteY84" fmla="*/ 1933575 h 2571750"/>
                  <a:gd name="connsiteX85" fmla="*/ 3533775 w 5381625"/>
                  <a:gd name="connsiteY85" fmla="*/ 1876425 h 2571750"/>
                  <a:gd name="connsiteX86" fmla="*/ 3562350 w 5381625"/>
                  <a:gd name="connsiteY86" fmla="*/ 1838325 h 2571750"/>
                  <a:gd name="connsiteX87" fmla="*/ 3609975 w 5381625"/>
                  <a:gd name="connsiteY87" fmla="*/ 1809750 h 2571750"/>
                  <a:gd name="connsiteX88" fmla="*/ 3714750 w 5381625"/>
                  <a:gd name="connsiteY88" fmla="*/ 1866900 h 2571750"/>
                  <a:gd name="connsiteX89" fmla="*/ 3771900 w 5381625"/>
                  <a:gd name="connsiteY89" fmla="*/ 1828800 h 2571750"/>
                  <a:gd name="connsiteX90" fmla="*/ 3829050 w 5381625"/>
                  <a:gd name="connsiteY90" fmla="*/ 1762125 h 2571750"/>
                  <a:gd name="connsiteX91" fmla="*/ 3905250 w 5381625"/>
                  <a:gd name="connsiteY91" fmla="*/ 1714500 h 2571750"/>
                  <a:gd name="connsiteX92" fmla="*/ 3990975 w 5381625"/>
                  <a:gd name="connsiteY92" fmla="*/ 1685925 h 2571750"/>
                  <a:gd name="connsiteX93" fmla="*/ 4029075 w 5381625"/>
                  <a:gd name="connsiteY93" fmla="*/ 1638300 h 2571750"/>
                  <a:gd name="connsiteX94" fmla="*/ 4152900 w 5381625"/>
                  <a:gd name="connsiteY94" fmla="*/ 1638300 h 2571750"/>
                  <a:gd name="connsiteX95" fmla="*/ 4229100 w 5381625"/>
                  <a:gd name="connsiteY95" fmla="*/ 1571625 h 2571750"/>
                  <a:gd name="connsiteX96" fmla="*/ 4362450 w 5381625"/>
                  <a:gd name="connsiteY96" fmla="*/ 1533525 h 2571750"/>
                  <a:gd name="connsiteX97" fmla="*/ 4448175 w 5381625"/>
                  <a:gd name="connsiteY97" fmla="*/ 1466850 h 2571750"/>
                  <a:gd name="connsiteX98" fmla="*/ 4552950 w 5381625"/>
                  <a:gd name="connsiteY98" fmla="*/ 1543050 h 2571750"/>
                  <a:gd name="connsiteX99" fmla="*/ 4638675 w 5381625"/>
                  <a:gd name="connsiteY99" fmla="*/ 1600200 h 2571750"/>
                  <a:gd name="connsiteX100" fmla="*/ 4743450 w 5381625"/>
                  <a:gd name="connsiteY100" fmla="*/ 1609725 h 2571750"/>
                  <a:gd name="connsiteX101" fmla="*/ 4791075 w 5381625"/>
                  <a:gd name="connsiteY101" fmla="*/ 1657350 h 2571750"/>
                  <a:gd name="connsiteX102" fmla="*/ 4876800 w 5381625"/>
                  <a:gd name="connsiteY102" fmla="*/ 1704975 h 2571750"/>
                  <a:gd name="connsiteX103" fmla="*/ 4886325 w 5381625"/>
                  <a:gd name="connsiteY103" fmla="*/ 1771650 h 2571750"/>
                  <a:gd name="connsiteX104" fmla="*/ 4857750 w 5381625"/>
                  <a:gd name="connsiteY104" fmla="*/ 1838325 h 2571750"/>
                  <a:gd name="connsiteX105" fmla="*/ 4962525 w 5381625"/>
                  <a:gd name="connsiteY105" fmla="*/ 2019300 h 2571750"/>
                  <a:gd name="connsiteX106" fmla="*/ 5019675 w 5381625"/>
                  <a:gd name="connsiteY106" fmla="*/ 2066925 h 2571750"/>
                  <a:gd name="connsiteX107" fmla="*/ 5105400 w 5381625"/>
                  <a:gd name="connsiteY107" fmla="*/ 2181225 h 2571750"/>
                  <a:gd name="connsiteX108" fmla="*/ 5229225 w 5381625"/>
                  <a:gd name="connsiteY108" fmla="*/ 2305050 h 2571750"/>
                  <a:gd name="connsiteX109" fmla="*/ 5248275 w 5381625"/>
                  <a:gd name="connsiteY109" fmla="*/ 2362200 h 2571750"/>
                  <a:gd name="connsiteX110" fmla="*/ 5295900 w 5381625"/>
                  <a:gd name="connsiteY110" fmla="*/ 2409825 h 2571750"/>
                  <a:gd name="connsiteX111" fmla="*/ 5372100 w 5381625"/>
                  <a:gd name="connsiteY111" fmla="*/ 2495550 h 2571750"/>
                  <a:gd name="connsiteX112" fmla="*/ 5381625 w 5381625"/>
                  <a:gd name="connsiteY112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381625" h="2571750">
                    <a:moveTo>
                      <a:pt x="0" y="76200"/>
                    </a:moveTo>
                    <a:lnTo>
                      <a:pt x="123825" y="38100"/>
                    </a:lnTo>
                    <a:lnTo>
                      <a:pt x="276225" y="0"/>
                    </a:lnTo>
                    <a:lnTo>
                      <a:pt x="371475" y="0"/>
                    </a:lnTo>
                    <a:lnTo>
                      <a:pt x="428625" y="28575"/>
                    </a:lnTo>
                    <a:lnTo>
                      <a:pt x="428625" y="28575"/>
                    </a:lnTo>
                    <a:lnTo>
                      <a:pt x="485775" y="152400"/>
                    </a:lnTo>
                    <a:lnTo>
                      <a:pt x="476250" y="209550"/>
                    </a:lnTo>
                    <a:lnTo>
                      <a:pt x="476250" y="247650"/>
                    </a:lnTo>
                    <a:lnTo>
                      <a:pt x="476250" y="247650"/>
                    </a:lnTo>
                    <a:lnTo>
                      <a:pt x="581025" y="209550"/>
                    </a:lnTo>
                    <a:lnTo>
                      <a:pt x="600075" y="133350"/>
                    </a:lnTo>
                    <a:lnTo>
                      <a:pt x="600075" y="133350"/>
                    </a:lnTo>
                    <a:lnTo>
                      <a:pt x="657225" y="47625"/>
                    </a:lnTo>
                    <a:lnTo>
                      <a:pt x="752475" y="38100"/>
                    </a:lnTo>
                    <a:lnTo>
                      <a:pt x="819150" y="47625"/>
                    </a:lnTo>
                    <a:lnTo>
                      <a:pt x="876300" y="95250"/>
                    </a:lnTo>
                    <a:lnTo>
                      <a:pt x="895350" y="152400"/>
                    </a:lnTo>
                    <a:lnTo>
                      <a:pt x="809625" y="219075"/>
                    </a:lnTo>
                    <a:lnTo>
                      <a:pt x="742950" y="285750"/>
                    </a:lnTo>
                    <a:lnTo>
                      <a:pt x="714375" y="333375"/>
                    </a:lnTo>
                    <a:lnTo>
                      <a:pt x="742950" y="457200"/>
                    </a:lnTo>
                    <a:lnTo>
                      <a:pt x="752475" y="504825"/>
                    </a:lnTo>
                    <a:lnTo>
                      <a:pt x="800100" y="504825"/>
                    </a:lnTo>
                    <a:lnTo>
                      <a:pt x="857250" y="409575"/>
                    </a:lnTo>
                    <a:lnTo>
                      <a:pt x="904875" y="333375"/>
                    </a:lnTo>
                    <a:lnTo>
                      <a:pt x="952500" y="285750"/>
                    </a:lnTo>
                    <a:lnTo>
                      <a:pt x="952500" y="285750"/>
                    </a:lnTo>
                    <a:lnTo>
                      <a:pt x="1038225" y="228600"/>
                    </a:lnTo>
                    <a:lnTo>
                      <a:pt x="1085850" y="219075"/>
                    </a:lnTo>
                    <a:lnTo>
                      <a:pt x="1143000" y="238125"/>
                    </a:lnTo>
                    <a:lnTo>
                      <a:pt x="1190625" y="247650"/>
                    </a:lnTo>
                    <a:lnTo>
                      <a:pt x="1200150" y="295275"/>
                    </a:lnTo>
                    <a:lnTo>
                      <a:pt x="1133475" y="342900"/>
                    </a:lnTo>
                    <a:lnTo>
                      <a:pt x="1038225" y="419100"/>
                    </a:lnTo>
                    <a:lnTo>
                      <a:pt x="990600" y="495300"/>
                    </a:lnTo>
                    <a:lnTo>
                      <a:pt x="942975" y="581025"/>
                    </a:lnTo>
                    <a:lnTo>
                      <a:pt x="952500" y="647700"/>
                    </a:lnTo>
                    <a:lnTo>
                      <a:pt x="1000125" y="685800"/>
                    </a:lnTo>
                    <a:lnTo>
                      <a:pt x="1085850" y="638175"/>
                    </a:lnTo>
                    <a:lnTo>
                      <a:pt x="1133475" y="561975"/>
                    </a:lnTo>
                    <a:lnTo>
                      <a:pt x="1181100" y="523875"/>
                    </a:lnTo>
                    <a:lnTo>
                      <a:pt x="1257300" y="533400"/>
                    </a:lnTo>
                    <a:lnTo>
                      <a:pt x="1323975" y="542925"/>
                    </a:lnTo>
                    <a:lnTo>
                      <a:pt x="1419225" y="609600"/>
                    </a:lnTo>
                    <a:lnTo>
                      <a:pt x="1466850" y="714375"/>
                    </a:lnTo>
                    <a:lnTo>
                      <a:pt x="1504950" y="800100"/>
                    </a:lnTo>
                    <a:lnTo>
                      <a:pt x="1495425" y="933450"/>
                    </a:lnTo>
                    <a:lnTo>
                      <a:pt x="1485900" y="1019175"/>
                    </a:lnTo>
                    <a:lnTo>
                      <a:pt x="1476375" y="1085850"/>
                    </a:lnTo>
                    <a:lnTo>
                      <a:pt x="1457325" y="1181100"/>
                    </a:lnTo>
                    <a:lnTo>
                      <a:pt x="1476375" y="1276350"/>
                    </a:lnTo>
                    <a:lnTo>
                      <a:pt x="1533525" y="1352550"/>
                    </a:lnTo>
                    <a:lnTo>
                      <a:pt x="1581150" y="1362075"/>
                    </a:lnTo>
                    <a:lnTo>
                      <a:pt x="1628775" y="1419225"/>
                    </a:lnTo>
                    <a:lnTo>
                      <a:pt x="1666875" y="1495425"/>
                    </a:lnTo>
                    <a:lnTo>
                      <a:pt x="1743075" y="1533525"/>
                    </a:lnTo>
                    <a:lnTo>
                      <a:pt x="1743075" y="1590675"/>
                    </a:lnTo>
                    <a:lnTo>
                      <a:pt x="1743075" y="1590675"/>
                    </a:lnTo>
                    <a:lnTo>
                      <a:pt x="1790700" y="1685925"/>
                    </a:lnTo>
                    <a:lnTo>
                      <a:pt x="1847850" y="1724025"/>
                    </a:lnTo>
                    <a:lnTo>
                      <a:pt x="1847850" y="1724025"/>
                    </a:lnTo>
                    <a:lnTo>
                      <a:pt x="1962150" y="1666875"/>
                    </a:lnTo>
                    <a:lnTo>
                      <a:pt x="1962150" y="1666875"/>
                    </a:lnTo>
                    <a:lnTo>
                      <a:pt x="2066925" y="1657350"/>
                    </a:lnTo>
                    <a:lnTo>
                      <a:pt x="2057400" y="1771650"/>
                    </a:lnTo>
                    <a:lnTo>
                      <a:pt x="2124075" y="1809750"/>
                    </a:lnTo>
                    <a:lnTo>
                      <a:pt x="2200275" y="1800225"/>
                    </a:lnTo>
                    <a:lnTo>
                      <a:pt x="2257425" y="1857375"/>
                    </a:lnTo>
                    <a:lnTo>
                      <a:pt x="2219325" y="1990725"/>
                    </a:lnTo>
                    <a:lnTo>
                      <a:pt x="2276475" y="2066925"/>
                    </a:lnTo>
                    <a:lnTo>
                      <a:pt x="2352675" y="2076450"/>
                    </a:lnTo>
                    <a:lnTo>
                      <a:pt x="2428875" y="2162175"/>
                    </a:lnTo>
                    <a:lnTo>
                      <a:pt x="2581275" y="2162175"/>
                    </a:lnTo>
                    <a:lnTo>
                      <a:pt x="2676525" y="2095500"/>
                    </a:lnTo>
                    <a:lnTo>
                      <a:pt x="2752725" y="2066925"/>
                    </a:lnTo>
                    <a:lnTo>
                      <a:pt x="2828925" y="2085975"/>
                    </a:lnTo>
                    <a:lnTo>
                      <a:pt x="2905125" y="2105025"/>
                    </a:lnTo>
                    <a:lnTo>
                      <a:pt x="2981325" y="2076450"/>
                    </a:lnTo>
                    <a:lnTo>
                      <a:pt x="3105150" y="2019300"/>
                    </a:lnTo>
                    <a:lnTo>
                      <a:pt x="3209925" y="1981200"/>
                    </a:lnTo>
                    <a:lnTo>
                      <a:pt x="3286125" y="1943100"/>
                    </a:lnTo>
                    <a:lnTo>
                      <a:pt x="3381375" y="1933575"/>
                    </a:lnTo>
                    <a:lnTo>
                      <a:pt x="3476625" y="1981200"/>
                    </a:lnTo>
                    <a:lnTo>
                      <a:pt x="3543300" y="1933575"/>
                    </a:lnTo>
                    <a:lnTo>
                      <a:pt x="3533775" y="1876425"/>
                    </a:lnTo>
                    <a:lnTo>
                      <a:pt x="3562350" y="1838325"/>
                    </a:lnTo>
                    <a:lnTo>
                      <a:pt x="3609975" y="1809750"/>
                    </a:lnTo>
                    <a:lnTo>
                      <a:pt x="3714750" y="1866900"/>
                    </a:lnTo>
                    <a:lnTo>
                      <a:pt x="3771900" y="1828800"/>
                    </a:lnTo>
                    <a:lnTo>
                      <a:pt x="3829050" y="1762125"/>
                    </a:lnTo>
                    <a:lnTo>
                      <a:pt x="3905250" y="1714500"/>
                    </a:lnTo>
                    <a:lnTo>
                      <a:pt x="3990975" y="1685925"/>
                    </a:lnTo>
                    <a:lnTo>
                      <a:pt x="4029075" y="1638300"/>
                    </a:lnTo>
                    <a:lnTo>
                      <a:pt x="4152900" y="1638300"/>
                    </a:lnTo>
                    <a:lnTo>
                      <a:pt x="4229100" y="1571625"/>
                    </a:lnTo>
                    <a:lnTo>
                      <a:pt x="4362450" y="1533525"/>
                    </a:lnTo>
                    <a:lnTo>
                      <a:pt x="4448175" y="1466850"/>
                    </a:lnTo>
                    <a:lnTo>
                      <a:pt x="4552950" y="1543050"/>
                    </a:lnTo>
                    <a:lnTo>
                      <a:pt x="4638675" y="1600200"/>
                    </a:lnTo>
                    <a:lnTo>
                      <a:pt x="4743450" y="1609725"/>
                    </a:lnTo>
                    <a:lnTo>
                      <a:pt x="4791075" y="1657350"/>
                    </a:lnTo>
                    <a:lnTo>
                      <a:pt x="4876800" y="1704975"/>
                    </a:lnTo>
                    <a:lnTo>
                      <a:pt x="4886325" y="1771650"/>
                    </a:lnTo>
                    <a:lnTo>
                      <a:pt x="4857750" y="1838325"/>
                    </a:lnTo>
                    <a:lnTo>
                      <a:pt x="4962525" y="2019300"/>
                    </a:lnTo>
                    <a:lnTo>
                      <a:pt x="5019675" y="2066925"/>
                    </a:lnTo>
                    <a:lnTo>
                      <a:pt x="5105400" y="2181225"/>
                    </a:lnTo>
                    <a:lnTo>
                      <a:pt x="5229225" y="2305050"/>
                    </a:lnTo>
                    <a:lnTo>
                      <a:pt x="5248275" y="2362200"/>
                    </a:lnTo>
                    <a:lnTo>
                      <a:pt x="5295900" y="2409825"/>
                    </a:lnTo>
                    <a:lnTo>
                      <a:pt x="5372100" y="2495550"/>
                    </a:lnTo>
                    <a:lnTo>
                      <a:pt x="5381625" y="25717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590550" y="923925"/>
                <a:ext cx="2076450" cy="1800225"/>
              </a:xfrm>
              <a:custGeom>
                <a:avLst/>
                <a:gdLst>
                  <a:gd name="connsiteX0" fmla="*/ 2076450 w 2076450"/>
                  <a:gd name="connsiteY0" fmla="*/ 0 h 1800225"/>
                  <a:gd name="connsiteX1" fmla="*/ 1981200 w 2076450"/>
                  <a:gd name="connsiteY1" fmla="*/ 38100 h 1800225"/>
                  <a:gd name="connsiteX2" fmla="*/ 1952625 w 2076450"/>
                  <a:gd name="connsiteY2" fmla="*/ 104775 h 1800225"/>
                  <a:gd name="connsiteX3" fmla="*/ 1885950 w 2076450"/>
                  <a:gd name="connsiteY3" fmla="*/ 209550 h 1800225"/>
                  <a:gd name="connsiteX4" fmla="*/ 1847850 w 2076450"/>
                  <a:gd name="connsiteY4" fmla="*/ 228600 h 1800225"/>
                  <a:gd name="connsiteX5" fmla="*/ 1790700 w 2076450"/>
                  <a:gd name="connsiteY5" fmla="*/ 276225 h 1800225"/>
                  <a:gd name="connsiteX6" fmla="*/ 1762125 w 2076450"/>
                  <a:gd name="connsiteY6" fmla="*/ 333375 h 1800225"/>
                  <a:gd name="connsiteX7" fmla="*/ 1743075 w 2076450"/>
                  <a:gd name="connsiteY7" fmla="*/ 371475 h 1800225"/>
                  <a:gd name="connsiteX8" fmla="*/ 1704975 w 2076450"/>
                  <a:gd name="connsiteY8" fmla="*/ 419100 h 1800225"/>
                  <a:gd name="connsiteX9" fmla="*/ 1666875 w 2076450"/>
                  <a:gd name="connsiteY9" fmla="*/ 457200 h 1800225"/>
                  <a:gd name="connsiteX10" fmla="*/ 1657350 w 2076450"/>
                  <a:gd name="connsiteY10" fmla="*/ 495300 h 1800225"/>
                  <a:gd name="connsiteX11" fmla="*/ 1638300 w 2076450"/>
                  <a:gd name="connsiteY11" fmla="*/ 561975 h 1800225"/>
                  <a:gd name="connsiteX12" fmla="*/ 1600200 w 2076450"/>
                  <a:gd name="connsiteY12" fmla="*/ 600075 h 1800225"/>
                  <a:gd name="connsiteX13" fmla="*/ 1514475 w 2076450"/>
                  <a:gd name="connsiteY13" fmla="*/ 619125 h 1800225"/>
                  <a:gd name="connsiteX14" fmla="*/ 1419225 w 2076450"/>
                  <a:gd name="connsiteY14" fmla="*/ 600075 h 1800225"/>
                  <a:gd name="connsiteX15" fmla="*/ 1343025 w 2076450"/>
                  <a:gd name="connsiteY15" fmla="*/ 638175 h 1800225"/>
                  <a:gd name="connsiteX16" fmla="*/ 1238250 w 2076450"/>
                  <a:gd name="connsiteY16" fmla="*/ 685800 h 1800225"/>
                  <a:gd name="connsiteX17" fmla="*/ 1123950 w 2076450"/>
                  <a:gd name="connsiteY17" fmla="*/ 723900 h 1800225"/>
                  <a:gd name="connsiteX18" fmla="*/ 1038225 w 2076450"/>
                  <a:gd name="connsiteY18" fmla="*/ 781050 h 1800225"/>
                  <a:gd name="connsiteX19" fmla="*/ 981075 w 2076450"/>
                  <a:gd name="connsiteY19" fmla="*/ 819150 h 1800225"/>
                  <a:gd name="connsiteX20" fmla="*/ 952500 w 2076450"/>
                  <a:gd name="connsiteY20" fmla="*/ 885825 h 1800225"/>
                  <a:gd name="connsiteX21" fmla="*/ 952500 w 2076450"/>
                  <a:gd name="connsiteY21" fmla="*/ 952500 h 1800225"/>
                  <a:gd name="connsiteX22" fmla="*/ 933450 w 2076450"/>
                  <a:gd name="connsiteY22" fmla="*/ 1000125 h 1800225"/>
                  <a:gd name="connsiteX23" fmla="*/ 885825 w 2076450"/>
                  <a:gd name="connsiteY23" fmla="*/ 1028700 h 1800225"/>
                  <a:gd name="connsiteX24" fmla="*/ 847725 w 2076450"/>
                  <a:gd name="connsiteY24" fmla="*/ 1047750 h 1800225"/>
                  <a:gd name="connsiteX25" fmla="*/ 828675 w 2076450"/>
                  <a:gd name="connsiteY25" fmla="*/ 1076325 h 1800225"/>
                  <a:gd name="connsiteX26" fmla="*/ 809625 w 2076450"/>
                  <a:gd name="connsiteY26" fmla="*/ 1133475 h 1800225"/>
                  <a:gd name="connsiteX27" fmla="*/ 714375 w 2076450"/>
                  <a:gd name="connsiteY27" fmla="*/ 1209675 h 1800225"/>
                  <a:gd name="connsiteX28" fmla="*/ 666750 w 2076450"/>
                  <a:gd name="connsiteY28" fmla="*/ 1238250 h 1800225"/>
                  <a:gd name="connsiteX29" fmla="*/ 600075 w 2076450"/>
                  <a:gd name="connsiteY29" fmla="*/ 1219200 h 1800225"/>
                  <a:gd name="connsiteX30" fmla="*/ 495300 w 2076450"/>
                  <a:gd name="connsiteY30" fmla="*/ 1266825 h 1800225"/>
                  <a:gd name="connsiteX31" fmla="*/ 409575 w 2076450"/>
                  <a:gd name="connsiteY31" fmla="*/ 1333500 h 1800225"/>
                  <a:gd name="connsiteX32" fmla="*/ 390525 w 2076450"/>
                  <a:gd name="connsiteY32" fmla="*/ 1390650 h 1800225"/>
                  <a:gd name="connsiteX33" fmla="*/ 352425 w 2076450"/>
                  <a:gd name="connsiteY33" fmla="*/ 1447800 h 1800225"/>
                  <a:gd name="connsiteX34" fmla="*/ 257175 w 2076450"/>
                  <a:gd name="connsiteY34" fmla="*/ 1495425 h 1800225"/>
                  <a:gd name="connsiteX35" fmla="*/ 219075 w 2076450"/>
                  <a:gd name="connsiteY35" fmla="*/ 1524000 h 1800225"/>
                  <a:gd name="connsiteX36" fmla="*/ 152400 w 2076450"/>
                  <a:gd name="connsiteY36" fmla="*/ 1562100 h 1800225"/>
                  <a:gd name="connsiteX37" fmla="*/ 123825 w 2076450"/>
                  <a:gd name="connsiteY37" fmla="*/ 1609725 h 1800225"/>
                  <a:gd name="connsiteX38" fmla="*/ 123825 w 2076450"/>
                  <a:gd name="connsiteY38" fmla="*/ 1666875 h 1800225"/>
                  <a:gd name="connsiteX39" fmla="*/ 85725 w 2076450"/>
                  <a:gd name="connsiteY39" fmla="*/ 1666875 h 1800225"/>
                  <a:gd name="connsiteX40" fmla="*/ 57150 w 2076450"/>
                  <a:gd name="connsiteY40" fmla="*/ 1647825 h 1800225"/>
                  <a:gd name="connsiteX41" fmla="*/ 38100 w 2076450"/>
                  <a:gd name="connsiteY41" fmla="*/ 1619250 h 1800225"/>
                  <a:gd name="connsiteX42" fmla="*/ 0 w 2076450"/>
                  <a:gd name="connsiteY42" fmla="*/ 1619250 h 1800225"/>
                  <a:gd name="connsiteX43" fmla="*/ 19050 w 2076450"/>
                  <a:gd name="connsiteY43" fmla="*/ 1676400 h 1800225"/>
                  <a:gd name="connsiteX44" fmla="*/ 57150 w 2076450"/>
                  <a:gd name="connsiteY44" fmla="*/ 1733550 h 1800225"/>
                  <a:gd name="connsiteX45" fmla="*/ 85725 w 2076450"/>
                  <a:gd name="connsiteY45" fmla="*/ 1781175 h 1800225"/>
                  <a:gd name="connsiteX46" fmla="*/ 95250 w 2076450"/>
                  <a:gd name="connsiteY46" fmla="*/ 1800225 h 1800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076450" h="1800225">
                    <a:moveTo>
                      <a:pt x="2076450" y="0"/>
                    </a:moveTo>
                    <a:lnTo>
                      <a:pt x="1981200" y="38100"/>
                    </a:lnTo>
                    <a:lnTo>
                      <a:pt x="1952625" y="104775"/>
                    </a:lnTo>
                    <a:lnTo>
                      <a:pt x="1885950" y="209550"/>
                    </a:lnTo>
                    <a:lnTo>
                      <a:pt x="1847850" y="228600"/>
                    </a:lnTo>
                    <a:lnTo>
                      <a:pt x="1790700" y="276225"/>
                    </a:lnTo>
                    <a:lnTo>
                      <a:pt x="1762125" y="333375"/>
                    </a:lnTo>
                    <a:lnTo>
                      <a:pt x="1743075" y="371475"/>
                    </a:lnTo>
                    <a:lnTo>
                      <a:pt x="1704975" y="419100"/>
                    </a:lnTo>
                    <a:lnTo>
                      <a:pt x="1666875" y="457200"/>
                    </a:lnTo>
                    <a:lnTo>
                      <a:pt x="1657350" y="495300"/>
                    </a:lnTo>
                    <a:lnTo>
                      <a:pt x="1638300" y="561975"/>
                    </a:lnTo>
                    <a:lnTo>
                      <a:pt x="1600200" y="600075"/>
                    </a:lnTo>
                    <a:lnTo>
                      <a:pt x="1514475" y="619125"/>
                    </a:lnTo>
                    <a:lnTo>
                      <a:pt x="1419225" y="600075"/>
                    </a:lnTo>
                    <a:lnTo>
                      <a:pt x="1343025" y="638175"/>
                    </a:lnTo>
                    <a:lnTo>
                      <a:pt x="1238250" y="685800"/>
                    </a:lnTo>
                    <a:lnTo>
                      <a:pt x="1123950" y="723900"/>
                    </a:lnTo>
                    <a:lnTo>
                      <a:pt x="1038225" y="781050"/>
                    </a:lnTo>
                    <a:lnTo>
                      <a:pt x="981075" y="819150"/>
                    </a:lnTo>
                    <a:lnTo>
                      <a:pt x="952500" y="885825"/>
                    </a:lnTo>
                    <a:lnTo>
                      <a:pt x="952500" y="952500"/>
                    </a:lnTo>
                    <a:lnTo>
                      <a:pt x="933450" y="1000125"/>
                    </a:lnTo>
                    <a:lnTo>
                      <a:pt x="885825" y="1028700"/>
                    </a:lnTo>
                    <a:lnTo>
                      <a:pt x="847725" y="1047750"/>
                    </a:lnTo>
                    <a:lnTo>
                      <a:pt x="828675" y="1076325"/>
                    </a:lnTo>
                    <a:lnTo>
                      <a:pt x="809625" y="1133475"/>
                    </a:lnTo>
                    <a:lnTo>
                      <a:pt x="714375" y="1209675"/>
                    </a:lnTo>
                    <a:lnTo>
                      <a:pt x="666750" y="1238250"/>
                    </a:lnTo>
                    <a:lnTo>
                      <a:pt x="600075" y="1219200"/>
                    </a:lnTo>
                    <a:lnTo>
                      <a:pt x="495300" y="1266825"/>
                    </a:lnTo>
                    <a:lnTo>
                      <a:pt x="409575" y="1333500"/>
                    </a:lnTo>
                    <a:lnTo>
                      <a:pt x="390525" y="1390650"/>
                    </a:lnTo>
                    <a:lnTo>
                      <a:pt x="352425" y="1447800"/>
                    </a:lnTo>
                    <a:lnTo>
                      <a:pt x="257175" y="1495425"/>
                    </a:lnTo>
                    <a:lnTo>
                      <a:pt x="219075" y="1524000"/>
                    </a:lnTo>
                    <a:lnTo>
                      <a:pt x="152400" y="1562100"/>
                    </a:lnTo>
                    <a:lnTo>
                      <a:pt x="123825" y="1609725"/>
                    </a:lnTo>
                    <a:lnTo>
                      <a:pt x="123825" y="1666875"/>
                    </a:lnTo>
                    <a:lnTo>
                      <a:pt x="85725" y="1666875"/>
                    </a:lnTo>
                    <a:lnTo>
                      <a:pt x="57150" y="1647825"/>
                    </a:lnTo>
                    <a:lnTo>
                      <a:pt x="38100" y="1619250"/>
                    </a:lnTo>
                    <a:lnTo>
                      <a:pt x="0" y="1619250"/>
                    </a:lnTo>
                    <a:lnTo>
                      <a:pt x="19050" y="1676400"/>
                    </a:lnTo>
                    <a:lnTo>
                      <a:pt x="57150" y="1733550"/>
                    </a:lnTo>
                    <a:lnTo>
                      <a:pt x="85725" y="1781175"/>
                    </a:lnTo>
                    <a:lnTo>
                      <a:pt x="95250" y="1800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95425" y="2276475"/>
                <a:ext cx="6334125" cy="2943225"/>
              </a:xfrm>
              <a:custGeom>
                <a:avLst/>
                <a:gdLst>
                  <a:gd name="connsiteX0" fmla="*/ 0 w 6334125"/>
                  <a:gd name="connsiteY0" fmla="*/ 1076325 h 2943225"/>
                  <a:gd name="connsiteX1" fmla="*/ 76200 w 6334125"/>
                  <a:gd name="connsiteY1" fmla="*/ 1104900 h 2943225"/>
                  <a:gd name="connsiteX2" fmla="*/ 76200 w 6334125"/>
                  <a:gd name="connsiteY2" fmla="*/ 1104900 h 2943225"/>
                  <a:gd name="connsiteX3" fmla="*/ 228600 w 6334125"/>
                  <a:gd name="connsiteY3" fmla="*/ 1190625 h 2943225"/>
                  <a:gd name="connsiteX4" fmla="*/ 266700 w 6334125"/>
                  <a:gd name="connsiteY4" fmla="*/ 1143000 h 2943225"/>
                  <a:gd name="connsiteX5" fmla="*/ 238125 w 6334125"/>
                  <a:gd name="connsiteY5" fmla="*/ 1095375 h 2943225"/>
                  <a:gd name="connsiteX6" fmla="*/ 238125 w 6334125"/>
                  <a:gd name="connsiteY6" fmla="*/ 1095375 h 2943225"/>
                  <a:gd name="connsiteX7" fmla="*/ 152400 w 6334125"/>
                  <a:gd name="connsiteY7" fmla="*/ 1057275 h 2943225"/>
                  <a:gd name="connsiteX8" fmla="*/ 142875 w 6334125"/>
                  <a:gd name="connsiteY8" fmla="*/ 990600 h 2943225"/>
                  <a:gd name="connsiteX9" fmla="*/ 200025 w 6334125"/>
                  <a:gd name="connsiteY9" fmla="*/ 952500 h 2943225"/>
                  <a:gd name="connsiteX10" fmla="*/ 266700 w 6334125"/>
                  <a:gd name="connsiteY10" fmla="*/ 914400 h 2943225"/>
                  <a:gd name="connsiteX11" fmla="*/ 400050 w 6334125"/>
                  <a:gd name="connsiteY11" fmla="*/ 885825 h 2943225"/>
                  <a:gd name="connsiteX12" fmla="*/ 514350 w 6334125"/>
                  <a:gd name="connsiteY12" fmla="*/ 866775 h 2943225"/>
                  <a:gd name="connsiteX13" fmla="*/ 571500 w 6334125"/>
                  <a:gd name="connsiteY13" fmla="*/ 828675 h 2943225"/>
                  <a:gd name="connsiteX14" fmla="*/ 647700 w 6334125"/>
                  <a:gd name="connsiteY14" fmla="*/ 790575 h 2943225"/>
                  <a:gd name="connsiteX15" fmla="*/ 762000 w 6334125"/>
                  <a:gd name="connsiteY15" fmla="*/ 809625 h 2943225"/>
                  <a:gd name="connsiteX16" fmla="*/ 838200 w 6334125"/>
                  <a:gd name="connsiteY16" fmla="*/ 809625 h 2943225"/>
                  <a:gd name="connsiteX17" fmla="*/ 838200 w 6334125"/>
                  <a:gd name="connsiteY17" fmla="*/ 809625 h 2943225"/>
                  <a:gd name="connsiteX18" fmla="*/ 762000 w 6334125"/>
                  <a:gd name="connsiteY18" fmla="*/ 733425 h 2943225"/>
                  <a:gd name="connsiteX19" fmla="*/ 762000 w 6334125"/>
                  <a:gd name="connsiteY19" fmla="*/ 733425 h 2943225"/>
                  <a:gd name="connsiteX20" fmla="*/ 704850 w 6334125"/>
                  <a:gd name="connsiteY20" fmla="*/ 676275 h 2943225"/>
                  <a:gd name="connsiteX21" fmla="*/ 762000 w 6334125"/>
                  <a:gd name="connsiteY21" fmla="*/ 676275 h 2943225"/>
                  <a:gd name="connsiteX22" fmla="*/ 809625 w 6334125"/>
                  <a:gd name="connsiteY22" fmla="*/ 676275 h 2943225"/>
                  <a:gd name="connsiteX23" fmla="*/ 828675 w 6334125"/>
                  <a:gd name="connsiteY23" fmla="*/ 619125 h 2943225"/>
                  <a:gd name="connsiteX24" fmla="*/ 876300 w 6334125"/>
                  <a:gd name="connsiteY24" fmla="*/ 600075 h 2943225"/>
                  <a:gd name="connsiteX25" fmla="*/ 933450 w 6334125"/>
                  <a:gd name="connsiteY25" fmla="*/ 628650 h 2943225"/>
                  <a:gd name="connsiteX26" fmla="*/ 981075 w 6334125"/>
                  <a:gd name="connsiteY26" fmla="*/ 714375 h 2943225"/>
                  <a:gd name="connsiteX27" fmla="*/ 1038225 w 6334125"/>
                  <a:gd name="connsiteY27" fmla="*/ 685800 h 2943225"/>
                  <a:gd name="connsiteX28" fmla="*/ 1038225 w 6334125"/>
                  <a:gd name="connsiteY28" fmla="*/ 685800 h 2943225"/>
                  <a:gd name="connsiteX29" fmla="*/ 1076325 w 6334125"/>
                  <a:gd name="connsiteY29" fmla="*/ 590550 h 2943225"/>
                  <a:gd name="connsiteX30" fmla="*/ 1133475 w 6334125"/>
                  <a:gd name="connsiteY30" fmla="*/ 638175 h 2943225"/>
                  <a:gd name="connsiteX31" fmla="*/ 1209675 w 6334125"/>
                  <a:gd name="connsiteY31" fmla="*/ 590550 h 2943225"/>
                  <a:gd name="connsiteX32" fmla="*/ 1190625 w 6334125"/>
                  <a:gd name="connsiteY32" fmla="*/ 514350 h 2943225"/>
                  <a:gd name="connsiteX33" fmla="*/ 1181100 w 6334125"/>
                  <a:gd name="connsiteY33" fmla="*/ 438150 h 2943225"/>
                  <a:gd name="connsiteX34" fmla="*/ 1190625 w 6334125"/>
                  <a:gd name="connsiteY34" fmla="*/ 409575 h 2943225"/>
                  <a:gd name="connsiteX35" fmla="*/ 1295400 w 6334125"/>
                  <a:gd name="connsiteY35" fmla="*/ 409575 h 2943225"/>
                  <a:gd name="connsiteX36" fmla="*/ 1295400 w 6334125"/>
                  <a:gd name="connsiteY36" fmla="*/ 409575 h 2943225"/>
                  <a:gd name="connsiteX37" fmla="*/ 1428750 w 6334125"/>
                  <a:gd name="connsiteY37" fmla="*/ 390525 h 2943225"/>
                  <a:gd name="connsiteX38" fmla="*/ 1409700 w 6334125"/>
                  <a:gd name="connsiteY38" fmla="*/ 447675 h 2943225"/>
                  <a:gd name="connsiteX39" fmla="*/ 1333500 w 6334125"/>
                  <a:gd name="connsiteY39" fmla="*/ 485775 h 2943225"/>
                  <a:gd name="connsiteX40" fmla="*/ 1343025 w 6334125"/>
                  <a:gd name="connsiteY40" fmla="*/ 552450 h 2943225"/>
                  <a:gd name="connsiteX41" fmla="*/ 1428750 w 6334125"/>
                  <a:gd name="connsiteY41" fmla="*/ 542925 h 2943225"/>
                  <a:gd name="connsiteX42" fmla="*/ 1504950 w 6334125"/>
                  <a:gd name="connsiteY42" fmla="*/ 561975 h 2943225"/>
                  <a:gd name="connsiteX43" fmla="*/ 1552575 w 6334125"/>
                  <a:gd name="connsiteY43" fmla="*/ 581025 h 2943225"/>
                  <a:gd name="connsiteX44" fmla="*/ 1552575 w 6334125"/>
                  <a:gd name="connsiteY44" fmla="*/ 581025 h 2943225"/>
                  <a:gd name="connsiteX45" fmla="*/ 1657350 w 6334125"/>
                  <a:gd name="connsiteY45" fmla="*/ 495300 h 2943225"/>
                  <a:gd name="connsiteX46" fmla="*/ 1695450 w 6334125"/>
                  <a:gd name="connsiteY46" fmla="*/ 466725 h 2943225"/>
                  <a:gd name="connsiteX47" fmla="*/ 1733550 w 6334125"/>
                  <a:gd name="connsiteY47" fmla="*/ 533400 h 2943225"/>
                  <a:gd name="connsiteX48" fmla="*/ 1800225 w 6334125"/>
                  <a:gd name="connsiteY48" fmla="*/ 533400 h 2943225"/>
                  <a:gd name="connsiteX49" fmla="*/ 1838325 w 6334125"/>
                  <a:gd name="connsiteY49" fmla="*/ 466725 h 2943225"/>
                  <a:gd name="connsiteX50" fmla="*/ 1914525 w 6334125"/>
                  <a:gd name="connsiteY50" fmla="*/ 485775 h 2943225"/>
                  <a:gd name="connsiteX51" fmla="*/ 1952625 w 6334125"/>
                  <a:gd name="connsiteY51" fmla="*/ 514350 h 2943225"/>
                  <a:gd name="connsiteX52" fmla="*/ 1981200 w 6334125"/>
                  <a:gd name="connsiteY52" fmla="*/ 466725 h 2943225"/>
                  <a:gd name="connsiteX53" fmla="*/ 2114550 w 6334125"/>
                  <a:gd name="connsiteY53" fmla="*/ 485775 h 2943225"/>
                  <a:gd name="connsiteX54" fmla="*/ 2124075 w 6334125"/>
                  <a:gd name="connsiteY54" fmla="*/ 400050 h 2943225"/>
                  <a:gd name="connsiteX55" fmla="*/ 2190750 w 6334125"/>
                  <a:gd name="connsiteY55" fmla="*/ 371475 h 2943225"/>
                  <a:gd name="connsiteX56" fmla="*/ 2200275 w 6334125"/>
                  <a:gd name="connsiteY56" fmla="*/ 295275 h 2943225"/>
                  <a:gd name="connsiteX57" fmla="*/ 2200275 w 6334125"/>
                  <a:gd name="connsiteY57" fmla="*/ 295275 h 2943225"/>
                  <a:gd name="connsiteX58" fmla="*/ 2209800 w 6334125"/>
                  <a:gd name="connsiteY58" fmla="*/ 238125 h 2943225"/>
                  <a:gd name="connsiteX59" fmla="*/ 2324100 w 6334125"/>
                  <a:gd name="connsiteY59" fmla="*/ 190500 h 2943225"/>
                  <a:gd name="connsiteX60" fmla="*/ 2428875 w 6334125"/>
                  <a:gd name="connsiteY60" fmla="*/ 133350 h 2943225"/>
                  <a:gd name="connsiteX61" fmla="*/ 2533650 w 6334125"/>
                  <a:gd name="connsiteY61" fmla="*/ 85725 h 2943225"/>
                  <a:gd name="connsiteX62" fmla="*/ 2647950 w 6334125"/>
                  <a:gd name="connsiteY62" fmla="*/ 114300 h 2943225"/>
                  <a:gd name="connsiteX63" fmla="*/ 2733675 w 6334125"/>
                  <a:gd name="connsiteY63" fmla="*/ 95250 h 2943225"/>
                  <a:gd name="connsiteX64" fmla="*/ 2790825 w 6334125"/>
                  <a:gd name="connsiteY64" fmla="*/ 0 h 2943225"/>
                  <a:gd name="connsiteX65" fmla="*/ 2886075 w 6334125"/>
                  <a:gd name="connsiteY65" fmla="*/ 28575 h 2943225"/>
                  <a:gd name="connsiteX66" fmla="*/ 2990850 w 6334125"/>
                  <a:gd name="connsiteY66" fmla="*/ 0 h 2943225"/>
                  <a:gd name="connsiteX67" fmla="*/ 3086100 w 6334125"/>
                  <a:gd name="connsiteY67" fmla="*/ 47625 h 2943225"/>
                  <a:gd name="connsiteX68" fmla="*/ 3200400 w 6334125"/>
                  <a:gd name="connsiteY68" fmla="*/ 57150 h 2943225"/>
                  <a:gd name="connsiteX69" fmla="*/ 3333750 w 6334125"/>
                  <a:gd name="connsiteY69" fmla="*/ 47625 h 2943225"/>
                  <a:gd name="connsiteX70" fmla="*/ 3409950 w 6334125"/>
                  <a:gd name="connsiteY70" fmla="*/ 85725 h 2943225"/>
                  <a:gd name="connsiteX71" fmla="*/ 3514725 w 6334125"/>
                  <a:gd name="connsiteY71" fmla="*/ 152400 h 2943225"/>
                  <a:gd name="connsiteX72" fmla="*/ 3629025 w 6334125"/>
                  <a:gd name="connsiteY72" fmla="*/ 161925 h 2943225"/>
                  <a:gd name="connsiteX73" fmla="*/ 3686175 w 6334125"/>
                  <a:gd name="connsiteY73" fmla="*/ 114300 h 2943225"/>
                  <a:gd name="connsiteX74" fmla="*/ 3838575 w 6334125"/>
                  <a:gd name="connsiteY74" fmla="*/ 161925 h 2943225"/>
                  <a:gd name="connsiteX75" fmla="*/ 3914775 w 6334125"/>
                  <a:gd name="connsiteY75" fmla="*/ 171450 h 2943225"/>
                  <a:gd name="connsiteX76" fmla="*/ 4000500 w 6334125"/>
                  <a:gd name="connsiteY76" fmla="*/ 276225 h 2943225"/>
                  <a:gd name="connsiteX77" fmla="*/ 4181475 w 6334125"/>
                  <a:gd name="connsiteY77" fmla="*/ 314325 h 2943225"/>
                  <a:gd name="connsiteX78" fmla="*/ 4286250 w 6334125"/>
                  <a:gd name="connsiteY78" fmla="*/ 361950 h 2943225"/>
                  <a:gd name="connsiteX79" fmla="*/ 4371975 w 6334125"/>
                  <a:gd name="connsiteY79" fmla="*/ 457200 h 2943225"/>
                  <a:gd name="connsiteX80" fmla="*/ 4457700 w 6334125"/>
                  <a:gd name="connsiteY80" fmla="*/ 533400 h 2943225"/>
                  <a:gd name="connsiteX81" fmla="*/ 4514850 w 6334125"/>
                  <a:gd name="connsiteY81" fmla="*/ 638175 h 2943225"/>
                  <a:gd name="connsiteX82" fmla="*/ 4591050 w 6334125"/>
                  <a:gd name="connsiteY82" fmla="*/ 733425 h 2943225"/>
                  <a:gd name="connsiteX83" fmla="*/ 4667250 w 6334125"/>
                  <a:gd name="connsiteY83" fmla="*/ 781050 h 2943225"/>
                  <a:gd name="connsiteX84" fmla="*/ 4724400 w 6334125"/>
                  <a:gd name="connsiteY84" fmla="*/ 866775 h 2943225"/>
                  <a:gd name="connsiteX85" fmla="*/ 4781550 w 6334125"/>
                  <a:gd name="connsiteY85" fmla="*/ 942975 h 2943225"/>
                  <a:gd name="connsiteX86" fmla="*/ 4848225 w 6334125"/>
                  <a:gd name="connsiteY86" fmla="*/ 1047750 h 2943225"/>
                  <a:gd name="connsiteX87" fmla="*/ 4905375 w 6334125"/>
                  <a:gd name="connsiteY87" fmla="*/ 1123950 h 2943225"/>
                  <a:gd name="connsiteX88" fmla="*/ 4914900 w 6334125"/>
                  <a:gd name="connsiteY88" fmla="*/ 1228725 h 2943225"/>
                  <a:gd name="connsiteX89" fmla="*/ 4943475 w 6334125"/>
                  <a:gd name="connsiteY89" fmla="*/ 1333500 h 2943225"/>
                  <a:gd name="connsiteX90" fmla="*/ 4972050 w 6334125"/>
                  <a:gd name="connsiteY90" fmla="*/ 1428750 h 2943225"/>
                  <a:gd name="connsiteX91" fmla="*/ 5019675 w 6334125"/>
                  <a:gd name="connsiteY91" fmla="*/ 1485900 h 2943225"/>
                  <a:gd name="connsiteX92" fmla="*/ 5143500 w 6334125"/>
                  <a:gd name="connsiteY92" fmla="*/ 1552575 h 2943225"/>
                  <a:gd name="connsiteX93" fmla="*/ 5248275 w 6334125"/>
                  <a:gd name="connsiteY93" fmla="*/ 1600200 h 2943225"/>
                  <a:gd name="connsiteX94" fmla="*/ 5372100 w 6334125"/>
                  <a:gd name="connsiteY94" fmla="*/ 1590675 h 2943225"/>
                  <a:gd name="connsiteX95" fmla="*/ 5438775 w 6334125"/>
                  <a:gd name="connsiteY95" fmla="*/ 1552575 h 2943225"/>
                  <a:gd name="connsiteX96" fmla="*/ 5534025 w 6334125"/>
                  <a:gd name="connsiteY96" fmla="*/ 1590675 h 2943225"/>
                  <a:gd name="connsiteX97" fmla="*/ 5667375 w 6334125"/>
                  <a:gd name="connsiteY97" fmla="*/ 1628775 h 2943225"/>
                  <a:gd name="connsiteX98" fmla="*/ 5819775 w 6334125"/>
                  <a:gd name="connsiteY98" fmla="*/ 1581150 h 2943225"/>
                  <a:gd name="connsiteX99" fmla="*/ 5943600 w 6334125"/>
                  <a:gd name="connsiteY99" fmla="*/ 1647825 h 2943225"/>
                  <a:gd name="connsiteX100" fmla="*/ 6000750 w 6334125"/>
                  <a:gd name="connsiteY100" fmla="*/ 1666875 h 2943225"/>
                  <a:gd name="connsiteX101" fmla="*/ 6057900 w 6334125"/>
                  <a:gd name="connsiteY101" fmla="*/ 1771650 h 2943225"/>
                  <a:gd name="connsiteX102" fmla="*/ 6143625 w 6334125"/>
                  <a:gd name="connsiteY102" fmla="*/ 1876425 h 2943225"/>
                  <a:gd name="connsiteX103" fmla="*/ 6238875 w 6334125"/>
                  <a:gd name="connsiteY103" fmla="*/ 1990725 h 2943225"/>
                  <a:gd name="connsiteX104" fmla="*/ 6257925 w 6334125"/>
                  <a:gd name="connsiteY104" fmla="*/ 2076450 h 2943225"/>
                  <a:gd name="connsiteX105" fmla="*/ 6238875 w 6334125"/>
                  <a:gd name="connsiteY105" fmla="*/ 2190750 h 2943225"/>
                  <a:gd name="connsiteX106" fmla="*/ 6334125 w 6334125"/>
                  <a:gd name="connsiteY106" fmla="*/ 2209800 h 2943225"/>
                  <a:gd name="connsiteX107" fmla="*/ 6286500 w 6334125"/>
                  <a:gd name="connsiteY107" fmla="*/ 2305050 h 2943225"/>
                  <a:gd name="connsiteX108" fmla="*/ 6305550 w 6334125"/>
                  <a:gd name="connsiteY108" fmla="*/ 2362200 h 2943225"/>
                  <a:gd name="connsiteX109" fmla="*/ 6305550 w 6334125"/>
                  <a:gd name="connsiteY109" fmla="*/ 2419350 h 2943225"/>
                  <a:gd name="connsiteX110" fmla="*/ 6276975 w 6334125"/>
                  <a:gd name="connsiteY110" fmla="*/ 2524125 h 2943225"/>
                  <a:gd name="connsiteX111" fmla="*/ 6267450 w 6334125"/>
                  <a:gd name="connsiteY111" fmla="*/ 2600325 h 2943225"/>
                  <a:gd name="connsiteX112" fmla="*/ 6210300 w 6334125"/>
                  <a:gd name="connsiteY112" fmla="*/ 2705100 h 2943225"/>
                  <a:gd name="connsiteX113" fmla="*/ 6296025 w 6334125"/>
                  <a:gd name="connsiteY113" fmla="*/ 2743200 h 2943225"/>
                  <a:gd name="connsiteX114" fmla="*/ 6296025 w 6334125"/>
                  <a:gd name="connsiteY114" fmla="*/ 2790825 h 2943225"/>
                  <a:gd name="connsiteX115" fmla="*/ 6210300 w 6334125"/>
                  <a:gd name="connsiteY115" fmla="*/ 2838450 h 2943225"/>
                  <a:gd name="connsiteX116" fmla="*/ 6296025 w 6334125"/>
                  <a:gd name="connsiteY116" fmla="*/ 2867025 h 2943225"/>
                  <a:gd name="connsiteX117" fmla="*/ 6305550 w 6334125"/>
                  <a:gd name="connsiteY117" fmla="*/ 2943225 h 294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334125" h="2943225">
                    <a:moveTo>
                      <a:pt x="0" y="1076325"/>
                    </a:moveTo>
                    <a:lnTo>
                      <a:pt x="76200" y="1104900"/>
                    </a:lnTo>
                    <a:lnTo>
                      <a:pt x="76200" y="1104900"/>
                    </a:lnTo>
                    <a:lnTo>
                      <a:pt x="228600" y="1190625"/>
                    </a:lnTo>
                    <a:lnTo>
                      <a:pt x="266700" y="1143000"/>
                    </a:lnTo>
                    <a:lnTo>
                      <a:pt x="238125" y="1095375"/>
                    </a:lnTo>
                    <a:lnTo>
                      <a:pt x="238125" y="1095375"/>
                    </a:lnTo>
                    <a:lnTo>
                      <a:pt x="152400" y="1057275"/>
                    </a:lnTo>
                    <a:lnTo>
                      <a:pt x="142875" y="990600"/>
                    </a:lnTo>
                    <a:lnTo>
                      <a:pt x="200025" y="952500"/>
                    </a:lnTo>
                    <a:lnTo>
                      <a:pt x="266700" y="914400"/>
                    </a:lnTo>
                    <a:lnTo>
                      <a:pt x="400050" y="885825"/>
                    </a:lnTo>
                    <a:lnTo>
                      <a:pt x="514350" y="866775"/>
                    </a:lnTo>
                    <a:lnTo>
                      <a:pt x="571500" y="828675"/>
                    </a:lnTo>
                    <a:lnTo>
                      <a:pt x="647700" y="790575"/>
                    </a:lnTo>
                    <a:lnTo>
                      <a:pt x="762000" y="809625"/>
                    </a:lnTo>
                    <a:lnTo>
                      <a:pt x="838200" y="809625"/>
                    </a:lnTo>
                    <a:lnTo>
                      <a:pt x="838200" y="809625"/>
                    </a:lnTo>
                    <a:lnTo>
                      <a:pt x="762000" y="733425"/>
                    </a:lnTo>
                    <a:lnTo>
                      <a:pt x="762000" y="733425"/>
                    </a:lnTo>
                    <a:lnTo>
                      <a:pt x="704850" y="676275"/>
                    </a:lnTo>
                    <a:lnTo>
                      <a:pt x="762000" y="676275"/>
                    </a:lnTo>
                    <a:lnTo>
                      <a:pt x="809625" y="676275"/>
                    </a:lnTo>
                    <a:lnTo>
                      <a:pt x="828675" y="619125"/>
                    </a:lnTo>
                    <a:lnTo>
                      <a:pt x="876300" y="600075"/>
                    </a:lnTo>
                    <a:lnTo>
                      <a:pt x="933450" y="628650"/>
                    </a:lnTo>
                    <a:lnTo>
                      <a:pt x="981075" y="714375"/>
                    </a:lnTo>
                    <a:lnTo>
                      <a:pt x="1038225" y="685800"/>
                    </a:lnTo>
                    <a:lnTo>
                      <a:pt x="1038225" y="685800"/>
                    </a:lnTo>
                    <a:lnTo>
                      <a:pt x="1076325" y="590550"/>
                    </a:lnTo>
                    <a:lnTo>
                      <a:pt x="1133475" y="638175"/>
                    </a:lnTo>
                    <a:lnTo>
                      <a:pt x="1209675" y="590550"/>
                    </a:lnTo>
                    <a:lnTo>
                      <a:pt x="1190625" y="514350"/>
                    </a:lnTo>
                    <a:lnTo>
                      <a:pt x="1181100" y="438150"/>
                    </a:lnTo>
                    <a:lnTo>
                      <a:pt x="1190625" y="409575"/>
                    </a:lnTo>
                    <a:lnTo>
                      <a:pt x="1295400" y="409575"/>
                    </a:lnTo>
                    <a:lnTo>
                      <a:pt x="1295400" y="409575"/>
                    </a:lnTo>
                    <a:lnTo>
                      <a:pt x="1428750" y="390525"/>
                    </a:lnTo>
                    <a:lnTo>
                      <a:pt x="1409700" y="447675"/>
                    </a:lnTo>
                    <a:lnTo>
                      <a:pt x="1333500" y="485775"/>
                    </a:lnTo>
                    <a:lnTo>
                      <a:pt x="1343025" y="552450"/>
                    </a:lnTo>
                    <a:lnTo>
                      <a:pt x="1428750" y="542925"/>
                    </a:lnTo>
                    <a:lnTo>
                      <a:pt x="1504950" y="561975"/>
                    </a:lnTo>
                    <a:lnTo>
                      <a:pt x="1552575" y="581025"/>
                    </a:lnTo>
                    <a:lnTo>
                      <a:pt x="1552575" y="581025"/>
                    </a:lnTo>
                    <a:lnTo>
                      <a:pt x="1657350" y="495300"/>
                    </a:lnTo>
                    <a:lnTo>
                      <a:pt x="1695450" y="466725"/>
                    </a:lnTo>
                    <a:lnTo>
                      <a:pt x="1733550" y="533400"/>
                    </a:lnTo>
                    <a:lnTo>
                      <a:pt x="1800225" y="533400"/>
                    </a:lnTo>
                    <a:lnTo>
                      <a:pt x="1838325" y="466725"/>
                    </a:lnTo>
                    <a:lnTo>
                      <a:pt x="1914525" y="485775"/>
                    </a:lnTo>
                    <a:lnTo>
                      <a:pt x="1952625" y="514350"/>
                    </a:lnTo>
                    <a:lnTo>
                      <a:pt x="1981200" y="466725"/>
                    </a:lnTo>
                    <a:lnTo>
                      <a:pt x="2114550" y="485775"/>
                    </a:lnTo>
                    <a:lnTo>
                      <a:pt x="2124075" y="400050"/>
                    </a:lnTo>
                    <a:lnTo>
                      <a:pt x="2190750" y="371475"/>
                    </a:lnTo>
                    <a:lnTo>
                      <a:pt x="2200275" y="295275"/>
                    </a:lnTo>
                    <a:lnTo>
                      <a:pt x="2200275" y="295275"/>
                    </a:lnTo>
                    <a:lnTo>
                      <a:pt x="2209800" y="238125"/>
                    </a:lnTo>
                    <a:lnTo>
                      <a:pt x="2324100" y="190500"/>
                    </a:lnTo>
                    <a:lnTo>
                      <a:pt x="2428875" y="133350"/>
                    </a:lnTo>
                    <a:lnTo>
                      <a:pt x="2533650" y="85725"/>
                    </a:lnTo>
                    <a:lnTo>
                      <a:pt x="2647950" y="114300"/>
                    </a:lnTo>
                    <a:lnTo>
                      <a:pt x="2733675" y="95250"/>
                    </a:lnTo>
                    <a:lnTo>
                      <a:pt x="2790825" y="0"/>
                    </a:lnTo>
                    <a:lnTo>
                      <a:pt x="2886075" y="28575"/>
                    </a:lnTo>
                    <a:lnTo>
                      <a:pt x="2990850" y="0"/>
                    </a:lnTo>
                    <a:lnTo>
                      <a:pt x="3086100" y="47625"/>
                    </a:lnTo>
                    <a:lnTo>
                      <a:pt x="3200400" y="57150"/>
                    </a:lnTo>
                    <a:lnTo>
                      <a:pt x="3333750" y="47625"/>
                    </a:lnTo>
                    <a:lnTo>
                      <a:pt x="3409950" y="85725"/>
                    </a:lnTo>
                    <a:lnTo>
                      <a:pt x="3514725" y="152400"/>
                    </a:lnTo>
                    <a:lnTo>
                      <a:pt x="3629025" y="161925"/>
                    </a:lnTo>
                    <a:lnTo>
                      <a:pt x="3686175" y="114300"/>
                    </a:lnTo>
                    <a:lnTo>
                      <a:pt x="3838575" y="161925"/>
                    </a:lnTo>
                    <a:lnTo>
                      <a:pt x="3914775" y="171450"/>
                    </a:lnTo>
                    <a:lnTo>
                      <a:pt x="4000500" y="276225"/>
                    </a:lnTo>
                    <a:lnTo>
                      <a:pt x="4181475" y="314325"/>
                    </a:lnTo>
                    <a:lnTo>
                      <a:pt x="4286250" y="361950"/>
                    </a:lnTo>
                    <a:lnTo>
                      <a:pt x="4371975" y="457200"/>
                    </a:lnTo>
                    <a:lnTo>
                      <a:pt x="4457700" y="533400"/>
                    </a:lnTo>
                    <a:lnTo>
                      <a:pt x="4514850" y="638175"/>
                    </a:lnTo>
                    <a:lnTo>
                      <a:pt x="4591050" y="733425"/>
                    </a:lnTo>
                    <a:lnTo>
                      <a:pt x="4667250" y="781050"/>
                    </a:lnTo>
                    <a:lnTo>
                      <a:pt x="4724400" y="866775"/>
                    </a:lnTo>
                    <a:lnTo>
                      <a:pt x="4781550" y="942975"/>
                    </a:lnTo>
                    <a:lnTo>
                      <a:pt x="4848225" y="1047750"/>
                    </a:lnTo>
                    <a:lnTo>
                      <a:pt x="4905375" y="1123950"/>
                    </a:lnTo>
                    <a:lnTo>
                      <a:pt x="4914900" y="1228725"/>
                    </a:lnTo>
                    <a:lnTo>
                      <a:pt x="4943475" y="1333500"/>
                    </a:lnTo>
                    <a:lnTo>
                      <a:pt x="4972050" y="1428750"/>
                    </a:lnTo>
                    <a:lnTo>
                      <a:pt x="5019675" y="1485900"/>
                    </a:lnTo>
                    <a:lnTo>
                      <a:pt x="5143500" y="1552575"/>
                    </a:lnTo>
                    <a:lnTo>
                      <a:pt x="5248275" y="1600200"/>
                    </a:lnTo>
                    <a:lnTo>
                      <a:pt x="5372100" y="1590675"/>
                    </a:lnTo>
                    <a:lnTo>
                      <a:pt x="5438775" y="1552575"/>
                    </a:lnTo>
                    <a:lnTo>
                      <a:pt x="5534025" y="1590675"/>
                    </a:lnTo>
                    <a:lnTo>
                      <a:pt x="5667375" y="1628775"/>
                    </a:lnTo>
                    <a:lnTo>
                      <a:pt x="5819775" y="1581150"/>
                    </a:lnTo>
                    <a:lnTo>
                      <a:pt x="5943600" y="1647825"/>
                    </a:lnTo>
                    <a:lnTo>
                      <a:pt x="6000750" y="1666875"/>
                    </a:lnTo>
                    <a:lnTo>
                      <a:pt x="6057900" y="1771650"/>
                    </a:lnTo>
                    <a:lnTo>
                      <a:pt x="6143625" y="1876425"/>
                    </a:lnTo>
                    <a:lnTo>
                      <a:pt x="6238875" y="1990725"/>
                    </a:lnTo>
                    <a:lnTo>
                      <a:pt x="6257925" y="2076450"/>
                    </a:lnTo>
                    <a:lnTo>
                      <a:pt x="6238875" y="2190750"/>
                    </a:lnTo>
                    <a:lnTo>
                      <a:pt x="6334125" y="2209800"/>
                    </a:lnTo>
                    <a:lnTo>
                      <a:pt x="6286500" y="2305050"/>
                    </a:lnTo>
                    <a:lnTo>
                      <a:pt x="6305550" y="2362200"/>
                    </a:lnTo>
                    <a:lnTo>
                      <a:pt x="6305550" y="2419350"/>
                    </a:lnTo>
                    <a:lnTo>
                      <a:pt x="6276975" y="2524125"/>
                    </a:lnTo>
                    <a:lnTo>
                      <a:pt x="6267450" y="2600325"/>
                    </a:lnTo>
                    <a:lnTo>
                      <a:pt x="6210300" y="2705100"/>
                    </a:lnTo>
                    <a:lnTo>
                      <a:pt x="6296025" y="2743200"/>
                    </a:lnTo>
                    <a:lnTo>
                      <a:pt x="6296025" y="2790825"/>
                    </a:lnTo>
                    <a:lnTo>
                      <a:pt x="6210300" y="2838450"/>
                    </a:lnTo>
                    <a:lnTo>
                      <a:pt x="6296025" y="2867025"/>
                    </a:lnTo>
                    <a:lnTo>
                      <a:pt x="6305550" y="29432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2857500" y="1876425"/>
                <a:ext cx="1285875" cy="762000"/>
              </a:xfrm>
              <a:custGeom>
                <a:avLst/>
                <a:gdLst>
                  <a:gd name="connsiteX0" fmla="*/ 0 w 1285875"/>
                  <a:gd name="connsiteY0" fmla="*/ 762000 h 762000"/>
                  <a:gd name="connsiteX1" fmla="*/ 19050 w 1285875"/>
                  <a:gd name="connsiteY1" fmla="*/ 704850 h 762000"/>
                  <a:gd name="connsiteX2" fmla="*/ 95250 w 1285875"/>
                  <a:gd name="connsiteY2" fmla="*/ 638175 h 762000"/>
                  <a:gd name="connsiteX3" fmla="*/ 95250 w 1285875"/>
                  <a:gd name="connsiteY3" fmla="*/ 609600 h 762000"/>
                  <a:gd name="connsiteX4" fmla="*/ 114300 w 1285875"/>
                  <a:gd name="connsiteY4" fmla="*/ 571500 h 762000"/>
                  <a:gd name="connsiteX5" fmla="*/ 152400 w 1285875"/>
                  <a:gd name="connsiteY5" fmla="*/ 504825 h 762000"/>
                  <a:gd name="connsiteX6" fmla="*/ 133350 w 1285875"/>
                  <a:gd name="connsiteY6" fmla="*/ 466725 h 762000"/>
                  <a:gd name="connsiteX7" fmla="*/ 114300 w 1285875"/>
                  <a:gd name="connsiteY7" fmla="*/ 438150 h 762000"/>
                  <a:gd name="connsiteX8" fmla="*/ 114300 w 1285875"/>
                  <a:gd name="connsiteY8" fmla="*/ 438150 h 762000"/>
                  <a:gd name="connsiteX9" fmla="*/ 142875 w 1285875"/>
                  <a:gd name="connsiteY9" fmla="*/ 333375 h 762000"/>
                  <a:gd name="connsiteX10" fmla="*/ 114300 w 1285875"/>
                  <a:gd name="connsiteY10" fmla="*/ 276225 h 762000"/>
                  <a:gd name="connsiteX11" fmla="*/ 123825 w 1285875"/>
                  <a:gd name="connsiteY11" fmla="*/ 238125 h 762000"/>
                  <a:gd name="connsiteX12" fmla="*/ 133350 w 1285875"/>
                  <a:gd name="connsiteY12" fmla="*/ 180975 h 762000"/>
                  <a:gd name="connsiteX13" fmla="*/ 180975 w 1285875"/>
                  <a:gd name="connsiteY13" fmla="*/ 142875 h 762000"/>
                  <a:gd name="connsiteX14" fmla="*/ 266700 w 1285875"/>
                  <a:gd name="connsiteY14" fmla="*/ 104775 h 762000"/>
                  <a:gd name="connsiteX15" fmla="*/ 342900 w 1285875"/>
                  <a:gd name="connsiteY15" fmla="*/ 57150 h 762000"/>
                  <a:gd name="connsiteX16" fmla="*/ 390525 w 1285875"/>
                  <a:gd name="connsiteY16" fmla="*/ 76200 h 762000"/>
                  <a:gd name="connsiteX17" fmla="*/ 514350 w 1285875"/>
                  <a:gd name="connsiteY17" fmla="*/ 57150 h 762000"/>
                  <a:gd name="connsiteX18" fmla="*/ 561975 w 1285875"/>
                  <a:gd name="connsiteY18" fmla="*/ 57150 h 762000"/>
                  <a:gd name="connsiteX19" fmla="*/ 657225 w 1285875"/>
                  <a:gd name="connsiteY19" fmla="*/ 85725 h 762000"/>
                  <a:gd name="connsiteX20" fmla="*/ 704850 w 1285875"/>
                  <a:gd name="connsiteY20" fmla="*/ 47625 h 762000"/>
                  <a:gd name="connsiteX21" fmla="*/ 752475 w 1285875"/>
                  <a:gd name="connsiteY21" fmla="*/ 47625 h 762000"/>
                  <a:gd name="connsiteX22" fmla="*/ 752475 w 1285875"/>
                  <a:gd name="connsiteY22" fmla="*/ 47625 h 762000"/>
                  <a:gd name="connsiteX23" fmla="*/ 895350 w 1285875"/>
                  <a:gd name="connsiteY23" fmla="*/ 114300 h 762000"/>
                  <a:gd name="connsiteX24" fmla="*/ 981075 w 1285875"/>
                  <a:gd name="connsiteY24" fmla="*/ 76200 h 762000"/>
                  <a:gd name="connsiteX25" fmla="*/ 1047750 w 1285875"/>
                  <a:gd name="connsiteY25" fmla="*/ 28575 h 762000"/>
                  <a:gd name="connsiteX26" fmla="*/ 1076325 w 1285875"/>
                  <a:gd name="connsiteY26" fmla="*/ 0 h 762000"/>
                  <a:gd name="connsiteX27" fmla="*/ 1200150 w 1285875"/>
                  <a:gd name="connsiteY27" fmla="*/ 19050 h 762000"/>
                  <a:gd name="connsiteX28" fmla="*/ 1285875 w 1285875"/>
                  <a:gd name="connsiteY28" fmla="*/ 57150 h 762000"/>
                  <a:gd name="connsiteX29" fmla="*/ 1276350 w 1285875"/>
                  <a:gd name="connsiteY29" fmla="*/ 104775 h 762000"/>
                  <a:gd name="connsiteX30" fmla="*/ 1276350 w 1285875"/>
                  <a:gd name="connsiteY30" fmla="*/ 104775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85875" h="762000">
                    <a:moveTo>
                      <a:pt x="0" y="762000"/>
                    </a:moveTo>
                    <a:lnTo>
                      <a:pt x="19050" y="704850"/>
                    </a:lnTo>
                    <a:lnTo>
                      <a:pt x="95250" y="638175"/>
                    </a:lnTo>
                    <a:lnTo>
                      <a:pt x="95250" y="609600"/>
                    </a:lnTo>
                    <a:lnTo>
                      <a:pt x="114300" y="571500"/>
                    </a:lnTo>
                    <a:lnTo>
                      <a:pt x="152400" y="504825"/>
                    </a:lnTo>
                    <a:lnTo>
                      <a:pt x="133350" y="466725"/>
                    </a:lnTo>
                    <a:lnTo>
                      <a:pt x="114300" y="438150"/>
                    </a:lnTo>
                    <a:lnTo>
                      <a:pt x="114300" y="438150"/>
                    </a:lnTo>
                    <a:lnTo>
                      <a:pt x="142875" y="333375"/>
                    </a:lnTo>
                    <a:lnTo>
                      <a:pt x="114300" y="276225"/>
                    </a:lnTo>
                    <a:lnTo>
                      <a:pt x="123825" y="238125"/>
                    </a:lnTo>
                    <a:lnTo>
                      <a:pt x="133350" y="180975"/>
                    </a:lnTo>
                    <a:lnTo>
                      <a:pt x="180975" y="142875"/>
                    </a:lnTo>
                    <a:lnTo>
                      <a:pt x="266700" y="104775"/>
                    </a:lnTo>
                    <a:lnTo>
                      <a:pt x="342900" y="57150"/>
                    </a:lnTo>
                    <a:lnTo>
                      <a:pt x="390525" y="76200"/>
                    </a:lnTo>
                    <a:lnTo>
                      <a:pt x="514350" y="57150"/>
                    </a:lnTo>
                    <a:lnTo>
                      <a:pt x="561975" y="57150"/>
                    </a:lnTo>
                    <a:lnTo>
                      <a:pt x="657225" y="85725"/>
                    </a:lnTo>
                    <a:lnTo>
                      <a:pt x="704850" y="47625"/>
                    </a:lnTo>
                    <a:lnTo>
                      <a:pt x="752475" y="47625"/>
                    </a:lnTo>
                    <a:lnTo>
                      <a:pt x="752475" y="47625"/>
                    </a:lnTo>
                    <a:lnTo>
                      <a:pt x="895350" y="114300"/>
                    </a:lnTo>
                    <a:lnTo>
                      <a:pt x="981075" y="76200"/>
                    </a:lnTo>
                    <a:lnTo>
                      <a:pt x="1047750" y="28575"/>
                    </a:lnTo>
                    <a:lnTo>
                      <a:pt x="1076325" y="0"/>
                    </a:lnTo>
                    <a:lnTo>
                      <a:pt x="1200150" y="19050"/>
                    </a:lnTo>
                    <a:lnTo>
                      <a:pt x="1285875" y="57150"/>
                    </a:lnTo>
                    <a:lnTo>
                      <a:pt x="1276350" y="104775"/>
                    </a:lnTo>
                    <a:lnTo>
                      <a:pt x="1276350" y="104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Forme libre 8"/>
              <p:cNvSpPr/>
              <p:nvPr/>
            </p:nvSpPr>
            <p:spPr>
              <a:xfrm>
                <a:off x="2438400" y="2962275"/>
                <a:ext cx="2076450" cy="742950"/>
              </a:xfrm>
              <a:custGeom>
                <a:avLst/>
                <a:gdLst>
                  <a:gd name="connsiteX0" fmla="*/ 0 w 2076450"/>
                  <a:gd name="connsiteY0" fmla="*/ 0 h 742950"/>
                  <a:gd name="connsiteX1" fmla="*/ 28575 w 2076450"/>
                  <a:gd name="connsiteY1" fmla="*/ 152400 h 742950"/>
                  <a:gd name="connsiteX2" fmla="*/ 95250 w 2076450"/>
                  <a:gd name="connsiteY2" fmla="*/ 200025 h 742950"/>
                  <a:gd name="connsiteX3" fmla="*/ 142875 w 2076450"/>
                  <a:gd name="connsiteY3" fmla="*/ 247650 h 742950"/>
                  <a:gd name="connsiteX4" fmla="*/ 190500 w 2076450"/>
                  <a:gd name="connsiteY4" fmla="*/ 266700 h 742950"/>
                  <a:gd name="connsiteX5" fmla="*/ 190500 w 2076450"/>
                  <a:gd name="connsiteY5" fmla="*/ 323850 h 742950"/>
                  <a:gd name="connsiteX6" fmla="*/ 190500 w 2076450"/>
                  <a:gd name="connsiteY6" fmla="*/ 381000 h 742950"/>
                  <a:gd name="connsiteX7" fmla="*/ 285750 w 2076450"/>
                  <a:gd name="connsiteY7" fmla="*/ 361950 h 742950"/>
                  <a:gd name="connsiteX8" fmla="*/ 381000 w 2076450"/>
                  <a:gd name="connsiteY8" fmla="*/ 361950 h 742950"/>
                  <a:gd name="connsiteX9" fmla="*/ 381000 w 2076450"/>
                  <a:gd name="connsiteY9" fmla="*/ 361950 h 742950"/>
                  <a:gd name="connsiteX10" fmla="*/ 447675 w 2076450"/>
                  <a:gd name="connsiteY10" fmla="*/ 381000 h 742950"/>
                  <a:gd name="connsiteX11" fmla="*/ 495300 w 2076450"/>
                  <a:gd name="connsiteY11" fmla="*/ 381000 h 742950"/>
                  <a:gd name="connsiteX12" fmla="*/ 495300 w 2076450"/>
                  <a:gd name="connsiteY12" fmla="*/ 381000 h 742950"/>
                  <a:gd name="connsiteX13" fmla="*/ 495300 w 2076450"/>
                  <a:gd name="connsiteY13" fmla="*/ 381000 h 742950"/>
                  <a:gd name="connsiteX14" fmla="*/ 590550 w 2076450"/>
                  <a:gd name="connsiteY14" fmla="*/ 323850 h 742950"/>
                  <a:gd name="connsiteX15" fmla="*/ 647700 w 2076450"/>
                  <a:gd name="connsiteY15" fmla="*/ 352425 h 742950"/>
                  <a:gd name="connsiteX16" fmla="*/ 695325 w 2076450"/>
                  <a:gd name="connsiteY16" fmla="*/ 390525 h 742950"/>
                  <a:gd name="connsiteX17" fmla="*/ 752475 w 2076450"/>
                  <a:gd name="connsiteY17" fmla="*/ 361950 h 742950"/>
                  <a:gd name="connsiteX18" fmla="*/ 752475 w 2076450"/>
                  <a:gd name="connsiteY18" fmla="*/ 361950 h 742950"/>
                  <a:gd name="connsiteX19" fmla="*/ 885825 w 2076450"/>
                  <a:gd name="connsiteY19" fmla="*/ 381000 h 742950"/>
                  <a:gd name="connsiteX20" fmla="*/ 933450 w 2076450"/>
                  <a:gd name="connsiteY20" fmla="*/ 371475 h 742950"/>
                  <a:gd name="connsiteX21" fmla="*/ 952500 w 2076450"/>
                  <a:gd name="connsiteY21" fmla="*/ 400050 h 742950"/>
                  <a:gd name="connsiteX22" fmla="*/ 1000125 w 2076450"/>
                  <a:gd name="connsiteY22" fmla="*/ 438150 h 742950"/>
                  <a:gd name="connsiteX23" fmla="*/ 1000125 w 2076450"/>
                  <a:gd name="connsiteY23" fmla="*/ 438150 h 742950"/>
                  <a:gd name="connsiteX24" fmla="*/ 1066800 w 2076450"/>
                  <a:gd name="connsiteY24" fmla="*/ 466725 h 742950"/>
                  <a:gd name="connsiteX25" fmla="*/ 1104900 w 2076450"/>
                  <a:gd name="connsiteY25" fmla="*/ 476250 h 742950"/>
                  <a:gd name="connsiteX26" fmla="*/ 1152525 w 2076450"/>
                  <a:gd name="connsiteY26" fmla="*/ 514350 h 742950"/>
                  <a:gd name="connsiteX27" fmla="*/ 1152525 w 2076450"/>
                  <a:gd name="connsiteY27" fmla="*/ 514350 h 742950"/>
                  <a:gd name="connsiteX28" fmla="*/ 1295400 w 2076450"/>
                  <a:gd name="connsiteY28" fmla="*/ 466725 h 742950"/>
                  <a:gd name="connsiteX29" fmla="*/ 1323975 w 2076450"/>
                  <a:gd name="connsiteY29" fmla="*/ 438150 h 742950"/>
                  <a:gd name="connsiteX30" fmla="*/ 1362075 w 2076450"/>
                  <a:gd name="connsiteY30" fmla="*/ 438150 h 742950"/>
                  <a:gd name="connsiteX31" fmla="*/ 1390650 w 2076450"/>
                  <a:gd name="connsiteY31" fmla="*/ 466725 h 742950"/>
                  <a:gd name="connsiteX32" fmla="*/ 1419225 w 2076450"/>
                  <a:gd name="connsiteY32" fmla="*/ 485775 h 742950"/>
                  <a:gd name="connsiteX33" fmla="*/ 1457325 w 2076450"/>
                  <a:gd name="connsiteY33" fmla="*/ 476250 h 742950"/>
                  <a:gd name="connsiteX34" fmla="*/ 1457325 w 2076450"/>
                  <a:gd name="connsiteY34" fmla="*/ 476250 h 742950"/>
                  <a:gd name="connsiteX35" fmla="*/ 1524000 w 2076450"/>
                  <a:gd name="connsiteY35" fmla="*/ 485775 h 742950"/>
                  <a:gd name="connsiteX36" fmla="*/ 1524000 w 2076450"/>
                  <a:gd name="connsiteY36" fmla="*/ 542925 h 742950"/>
                  <a:gd name="connsiteX37" fmla="*/ 1552575 w 2076450"/>
                  <a:gd name="connsiteY37" fmla="*/ 600075 h 742950"/>
                  <a:gd name="connsiteX38" fmla="*/ 1619250 w 2076450"/>
                  <a:gd name="connsiteY38" fmla="*/ 600075 h 742950"/>
                  <a:gd name="connsiteX39" fmla="*/ 1704975 w 2076450"/>
                  <a:gd name="connsiteY39" fmla="*/ 619125 h 742950"/>
                  <a:gd name="connsiteX40" fmla="*/ 1704975 w 2076450"/>
                  <a:gd name="connsiteY40" fmla="*/ 619125 h 742950"/>
                  <a:gd name="connsiteX41" fmla="*/ 1771650 w 2076450"/>
                  <a:gd name="connsiteY41" fmla="*/ 704850 h 742950"/>
                  <a:gd name="connsiteX42" fmla="*/ 1800225 w 2076450"/>
                  <a:gd name="connsiteY42" fmla="*/ 742950 h 742950"/>
                  <a:gd name="connsiteX43" fmla="*/ 1876425 w 2076450"/>
                  <a:gd name="connsiteY43" fmla="*/ 733425 h 742950"/>
                  <a:gd name="connsiteX44" fmla="*/ 1876425 w 2076450"/>
                  <a:gd name="connsiteY44" fmla="*/ 733425 h 742950"/>
                  <a:gd name="connsiteX45" fmla="*/ 1990725 w 2076450"/>
                  <a:gd name="connsiteY45" fmla="*/ 685800 h 742950"/>
                  <a:gd name="connsiteX46" fmla="*/ 2009775 w 2076450"/>
                  <a:gd name="connsiteY46" fmla="*/ 609600 h 742950"/>
                  <a:gd name="connsiteX47" fmla="*/ 2019300 w 2076450"/>
                  <a:gd name="connsiteY47" fmla="*/ 561975 h 742950"/>
                  <a:gd name="connsiteX48" fmla="*/ 2019300 w 2076450"/>
                  <a:gd name="connsiteY48" fmla="*/ 523875 h 742950"/>
                  <a:gd name="connsiteX49" fmla="*/ 2076450 w 2076450"/>
                  <a:gd name="connsiteY49" fmla="*/ 485775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076450" h="742950">
                    <a:moveTo>
                      <a:pt x="0" y="0"/>
                    </a:moveTo>
                    <a:lnTo>
                      <a:pt x="28575" y="152400"/>
                    </a:lnTo>
                    <a:lnTo>
                      <a:pt x="95250" y="200025"/>
                    </a:lnTo>
                    <a:lnTo>
                      <a:pt x="142875" y="247650"/>
                    </a:lnTo>
                    <a:lnTo>
                      <a:pt x="190500" y="266700"/>
                    </a:lnTo>
                    <a:lnTo>
                      <a:pt x="190500" y="323850"/>
                    </a:lnTo>
                    <a:lnTo>
                      <a:pt x="190500" y="381000"/>
                    </a:lnTo>
                    <a:lnTo>
                      <a:pt x="285750" y="361950"/>
                    </a:lnTo>
                    <a:lnTo>
                      <a:pt x="381000" y="361950"/>
                    </a:lnTo>
                    <a:lnTo>
                      <a:pt x="381000" y="361950"/>
                    </a:lnTo>
                    <a:lnTo>
                      <a:pt x="447675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495300" y="381000"/>
                    </a:lnTo>
                    <a:lnTo>
                      <a:pt x="590550" y="323850"/>
                    </a:lnTo>
                    <a:lnTo>
                      <a:pt x="647700" y="352425"/>
                    </a:lnTo>
                    <a:lnTo>
                      <a:pt x="695325" y="390525"/>
                    </a:lnTo>
                    <a:lnTo>
                      <a:pt x="752475" y="361950"/>
                    </a:lnTo>
                    <a:lnTo>
                      <a:pt x="752475" y="361950"/>
                    </a:lnTo>
                    <a:lnTo>
                      <a:pt x="885825" y="381000"/>
                    </a:lnTo>
                    <a:lnTo>
                      <a:pt x="933450" y="371475"/>
                    </a:lnTo>
                    <a:lnTo>
                      <a:pt x="952500" y="400050"/>
                    </a:lnTo>
                    <a:lnTo>
                      <a:pt x="1000125" y="438150"/>
                    </a:lnTo>
                    <a:lnTo>
                      <a:pt x="1000125" y="438150"/>
                    </a:lnTo>
                    <a:lnTo>
                      <a:pt x="1066800" y="466725"/>
                    </a:lnTo>
                    <a:lnTo>
                      <a:pt x="1104900" y="476250"/>
                    </a:lnTo>
                    <a:lnTo>
                      <a:pt x="1152525" y="514350"/>
                    </a:lnTo>
                    <a:lnTo>
                      <a:pt x="1152525" y="514350"/>
                    </a:lnTo>
                    <a:lnTo>
                      <a:pt x="1295400" y="466725"/>
                    </a:lnTo>
                    <a:lnTo>
                      <a:pt x="1323975" y="438150"/>
                    </a:lnTo>
                    <a:lnTo>
                      <a:pt x="1362075" y="438150"/>
                    </a:lnTo>
                    <a:lnTo>
                      <a:pt x="1390650" y="466725"/>
                    </a:lnTo>
                    <a:lnTo>
                      <a:pt x="1419225" y="485775"/>
                    </a:lnTo>
                    <a:lnTo>
                      <a:pt x="1457325" y="476250"/>
                    </a:lnTo>
                    <a:lnTo>
                      <a:pt x="1457325" y="476250"/>
                    </a:lnTo>
                    <a:lnTo>
                      <a:pt x="1524000" y="485775"/>
                    </a:lnTo>
                    <a:lnTo>
                      <a:pt x="1524000" y="542925"/>
                    </a:lnTo>
                    <a:lnTo>
                      <a:pt x="1552575" y="600075"/>
                    </a:lnTo>
                    <a:lnTo>
                      <a:pt x="1619250" y="600075"/>
                    </a:lnTo>
                    <a:lnTo>
                      <a:pt x="1704975" y="619125"/>
                    </a:lnTo>
                    <a:lnTo>
                      <a:pt x="1704975" y="619125"/>
                    </a:lnTo>
                    <a:lnTo>
                      <a:pt x="1771650" y="704850"/>
                    </a:lnTo>
                    <a:lnTo>
                      <a:pt x="1800225" y="742950"/>
                    </a:lnTo>
                    <a:lnTo>
                      <a:pt x="1876425" y="733425"/>
                    </a:lnTo>
                    <a:lnTo>
                      <a:pt x="1876425" y="733425"/>
                    </a:lnTo>
                    <a:lnTo>
                      <a:pt x="1990725" y="685800"/>
                    </a:lnTo>
                    <a:lnTo>
                      <a:pt x="2009775" y="609600"/>
                    </a:lnTo>
                    <a:lnTo>
                      <a:pt x="2019300" y="561975"/>
                    </a:lnTo>
                    <a:lnTo>
                      <a:pt x="2019300" y="523875"/>
                    </a:lnTo>
                    <a:lnTo>
                      <a:pt x="2076450" y="4857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Forme libre 9"/>
              <p:cNvSpPr/>
              <p:nvPr/>
            </p:nvSpPr>
            <p:spPr>
              <a:xfrm>
                <a:off x="3067050" y="2876550"/>
                <a:ext cx="1962150" cy="428625"/>
              </a:xfrm>
              <a:custGeom>
                <a:avLst/>
                <a:gdLst>
                  <a:gd name="connsiteX0" fmla="*/ 0 w 1962150"/>
                  <a:gd name="connsiteY0" fmla="*/ 0 h 428625"/>
                  <a:gd name="connsiteX1" fmla="*/ 47625 w 1962150"/>
                  <a:gd name="connsiteY1" fmla="*/ 57150 h 428625"/>
                  <a:gd name="connsiteX2" fmla="*/ 76200 w 1962150"/>
                  <a:gd name="connsiteY2" fmla="*/ 66675 h 428625"/>
                  <a:gd name="connsiteX3" fmla="*/ 76200 w 1962150"/>
                  <a:gd name="connsiteY3" fmla="*/ 114300 h 428625"/>
                  <a:gd name="connsiteX4" fmla="*/ 104775 w 1962150"/>
                  <a:gd name="connsiteY4" fmla="*/ 171450 h 428625"/>
                  <a:gd name="connsiteX5" fmla="*/ 152400 w 1962150"/>
                  <a:gd name="connsiteY5" fmla="*/ 171450 h 428625"/>
                  <a:gd name="connsiteX6" fmla="*/ 219075 w 1962150"/>
                  <a:gd name="connsiteY6" fmla="*/ 161925 h 428625"/>
                  <a:gd name="connsiteX7" fmla="*/ 285750 w 1962150"/>
                  <a:gd name="connsiteY7" fmla="*/ 152400 h 428625"/>
                  <a:gd name="connsiteX8" fmla="*/ 333375 w 1962150"/>
                  <a:gd name="connsiteY8" fmla="*/ 190500 h 428625"/>
                  <a:gd name="connsiteX9" fmla="*/ 419100 w 1962150"/>
                  <a:gd name="connsiteY9" fmla="*/ 209550 h 428625"/>
                  <a:gd name="connsiteX10" fmla="*/ 438150 w 1962150"/>
                  <a:gd name="connsiteY10" fmla="*/ 276225 h 428625"/>
                  <a:gd name="connsiteX11" fmla="*/ 504825 w 1962150"/>
                  <a:gd name="connsiteY11" fmla="*/ 295275 h 428625"/>
                  <a:gd name="connsiteX12" fmla="*/ 571500 w 1962150"/>
                  <a:gd name="connsiteY12" fmla="*/ 276225 h 428625"/>
                  <a:gd name="connsiteX13" fmla="*/ 619125 w 1962150"/>
                  <a:gd name="connsiteY13" fmla="*/ 247650 h 428625"/>
                  <a:gd name="connsiteX14" fmla="*/ 685800 w 1962150"/>
                  <a:gd name="connsiteY14" fmla="*/ 247650 h 428625"/>
                  <a:gd name="connsiteX15" fmla="*/ 742950 w 1962150"/>
                  <a:gd name="connsiteY15" fmla="*/ 285750 h 428625"/>
                  <a:gd name="connsiteX16" fmla="*/ 809625 w 1962150"/>
                  <a:gd name="connsiteY16" fmla="*/ 323850 h 428625"/>
                  <a:gd name="connsiteX17" fmla="*/ 885825 w 1962150"/>
                  <a:gd name="connsiteY17" fmla="*/ 295275 h 428625"/>
                  <a:gd name="connsiteX18" fmla="*/ 885825 w 1962150"/>
                  <a:gd name="connsiteY18" fmla="*/ 295275 h 428625"/>
                  <a:gd name="connsiteX19" fmla="*/ 981075 w 1962150"/>
                  <a:gd name="connsiteY19" fmla="*/ 323850 h 428625"/>
                  <a:gd name="connsiteX20" fmla="*/ 1038225 w 1962150"/>
                  <a:gd name="connsiteY20" fmla="*/ 295275 h 428625"/>
                  <a:gd name="connsiteX21" fmla="*/ 1076325 w 1962150"/>
                  <a:gd name="connsiteY21" fmla="*/ 333375 h 428625"/>
                  <a:gd name="connsiteX22" fmla="*/ 1076325 w 1962150"/>
                  <a:gd name="connsiteY22" fmla="*/ 333375 h 428625"/>
                  <a:gd name="connsiteX23" fmla="*/ 1219200 w 1962150"/>
                  <a:gd name="connsiteY23" fmla="*/ 342900 h 428625"/>
                  <a:gd name="connsiteX24" fmla="*/ 1247775 w 1962150"/>
                  <a:gd name="connsiteY24" fmla="*/ 314325 h 428625"/>
                  <a:gd name="connsiteX25" fmla="*/ 1323975 w 1962150"/>
                  <a:gd name="connsiteY25" fmla="*/ 304800 h 428625"/>
                  <a:gd name="connsiteX26" fmla="*/ 1362075 w 1962150"/>
                  <a:gd name="connsiteY26" fmla="*/ 333375 h 428625"/>
                  <a:gd name="connsiteX27" fmla="*/ 1400175 w 1962150"/>
                  <a:gd name="connsiteY27" fmla="*/ 390525 h 428625"/>
                  <a:gd name="connsiteX28" fmla="*/ 1447800 w 1962150"/>
                  <a:gd name="connsiteY28" fmla="*/ 400050 h 428625"/>
                  <a:gd name="connsiteX29" fmla="*/ 1514475 w 1962150"/>
                  <a:gd name="connsiteY29" fmla="*/ 428625 h 428625"/>
                  <a:gd name="connsiteX30" fmla="*/ 1600200 w 1962150"/>
                  <a:gd name="connsiteY30" fmla="*/ 419100 h 428625"/>
                  <a:gd name="connsiteX31" fmla="*/ 1600200 w 1962150"/>
                  <a:gd name="connsiteY31" fmla="*/ 419100 h 428625"/>
                  <a:gd name="connsiteX32" fmla="*/ 1724025 w 1962150"/>
                  <a:gd name="connsiteY32" fmla="*/ 381000 h 428625"/>
                  <a:gd name="connsiteX33" fmla="*/ 1809750 w 1962150"/>
                  <a:gd name="connsiteY33" fmla="*/ 400050 h 428625"/>
                  <a:gd name="connsiteX34" fmla="*/ 1857375 w 1962150"/>
                  <a:gd name="connsiteY34" fmla="*/ 400050 h 428625"/>
                  <a:gd name="connsiteX35" fmla="*/ 1857375 w 1962150"/>
                  <a:gd name="connsiteY35" fmla="*/ 400050 h 428625"/>
                  <a:gd name="connsiteX36" fmla="*/ 1962150 w 1962150"/>
                  <a:gd name="connsiteY36" fmla="*/ 41910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962150" h="428625">
                    <a:moveTo>
                      <a:pt x="0" y="0"/>
                    </a:moveTo>
                    <a:lnTo>
                      <a:pt x="47625" y="57150"/>
                    </a:lnTo>
                    <a:lnTo>
                      <a:pt x="76200" y="66675"/>
                    </a:lnTo>
                    <a:lnTo>
                      <a:pt x="76200" y="114300"/>
                    </a:lnTo>
                    <a:lnTo>
                      <a:pt x="104775" y="171450"/>
                    </a:lnTo>
                    <a:lnTo>
                      <a:pt x="152400" y="171450"/>
                    </a:lnTo>
                    <a:lnTo>
                      <a:pt x="219075" y="161925"/>
                    </a:lnTo>
                    <a:lnTo>
                      <a:pt x="285750" y="152400"/>
                    </a:lnTo>
                    <a:lnTo>
                      <a:pt x="333375" y="190500"/>
                    </a:lnTo>
                    <a:lnTo>
                      <a:pt x="419100" y="209550"/>
                    </a:lnTo>
                    <a:lnTo>
                      <a:pt x="438150" y="276225"/>
                    </a:lnTo>
                    <a:lnTo>
                      <a:pt x="504825" y="295275"/>
                    </a:lnTo>
                    <a:lnTo>
                      <a:pt x="571500" y="276225"/>
                    </a:lnTo>
                    <a:lnTo>
                      <a:pt x="619125" y="247650"/>
                    </a:lnTo>
                    <a:lnTo>
                      <a:pt x="685800" y="247650"/>
                    </a:lnTo>
                    <a:lnTo>
                      <a:pt x="742950" y="285750"/>
                    </a:lnTo>
                    <a:lnTo>
                      <a:pt x="809625" y="323850"/>
                    </a:lnTo>
                    <a:lnTo>
                      <a:pt x="885825" y="295275"/>
                    </a:lnTo>
                    <a:lnTo>
                      <a:pt x="885825" y="295275"/>
                    </a:lnTo>
                    <a:lnTo>
                      <a:pt x="981075" y="323850"/>
                    </a:lnTo>
                    <a:lnTo>
                      <a:pt x="1038225" y="295275"/>
                    </a:lnTo>
                    <a:lnTo>
                      <a:pt x="1076325" y="333375"/>
                    </a:lnTo>
                    <a:lnTo>
                      <a:pt x="1076325" y="333375"/>
                    </a:lnTo>
                    <a:lnTo>
                      <a:pt x="1219200" y="342900"/>
                    </a:lnTo>
                    <a:lnTo>
                      <a:pt x="1247775" y="314325"/>
                    </a:lnTo>
                    <a:lnTo>
                      <a:pt x="1323975" y="304800"/>
                    </a:lnTo>
                    <a:lnTo>
                      <a:pt x="1362075" y="333375"/>
                    </a:lnTo>
                    <a:lnTo>
                      <a:pt x="1400175" y="390525"/>
                    </a:lnTo>
                    <a:lnTo>
                      <a:pt x="1447800" y="400050"/>
                    </a:lnTo>
                    <a:lnTo>
                      <a:pt x="1514475" y="428625"/>
                    </a:lnTo>
                    <a:lnTo>
                      <a:pt x="1600200" y="419100"/>
                    </a:lnTo>
                    <a:lnTo>
                      <a:pt x="1600200" y="419100"/>
                    </a:lnTo>
                    <a:lnTo>
                      <a:pt x="1724025" y="381000"/>
                    </a:lnTo>
                    <a:lnTo>
                      <a:pt x="1809750" y="400050"/>
                    </a:lnTo>
                    <a:lnTo>
                      <a:pt x="1857375" y="400050"/>
                    </a:lnTo>
                    <a:lnTo>
                      <a:pt x="1857375" y="400050"/>
                    </a:lnTo>
                    <a:lnTo>
                      <a:pt x="1962150" y="419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Forme libre 10"/>
              <p:cNvSpPr/>
              <p:nvPr/>
            </p:nvSpPr>
            <p:spPr>
              <a:xfrm>
                <a:off x="4505325" y="4057650"/>
                <a:ext cx="2276475" cy="1181100"/>
              </a:xfrm>
              <a:custGeom>
                <a:avLst/>
                <a:gdLst>
                  <a:gd name="connsiteX0" fmla="*/ 0 w 2276475"/>
                  <a:gd name="connsiteY0" fmla="*/ 85725 h 1181100"/>
                  <a:gd name="connsiteX1" fmla="*/ 57150 w 2276475"/>
                  <a:gd name="connsiteY1" fmla="*/ 28575 h 1181100"/>
                  <a:gd name="connsiteX2" fmla="*/ 180975 w 2276475"/>
                  <a:gd name="connsiteY2" fmla="*/ 66675 h 1181100"/>
                  <a:gd name="connsiteX3" fmla="*/ 257175 w 2276475"/>
                  <a:gd name="connsiteY3" fmla="*/ 19050 h 1181100"/>
                  <a:gd name="connsiteX4" fmla="*/ 352425 w 2276475"/>
                  <a:gd name="connsiteY4" fmla="*/ 0 h 1181100"/>
                  <a:gd name="connsiteX5" fmla="*/ 428625 w 2276475"/>
                  <a:gd name="connsiteY5" fmla="*/ 57150 h 1181100"/>
                  <a:gd name="connsiteX6" fmla="*/ 561975 w 2276475"/>
                  <a:gd name="connsiteY6" fmla="*/ 47625 h 1181100"/>
                  <a:gd name="connsiteX7" fmla="*/ 657225 w 2276475"/>
                  <a:gd name="connsiteY7" fmla="*/ 28575 h 1181100"/>
                  <a:gd name="connsiteX8" fmla="*/ 752475 w 2276475"/>
                  <a:gd name="connsiteY8" fmla="*/ 95250 h 1181100"/>
                  <a:gd name="connsiteX9" fmla="*/ 809625 w 2276475"/>
                  <a:gd name="connsiteY9" fmla="*/ 114300 h 1181100"/>
                  <a:gd name="connsiteX10" fmla="*/ 952500 w 2276475"/>
                  <a:gd name="connsiteY10" fmla="*/ 190500 h 1181100"/>
                  <a:gd name="connsiteX11" fmla="*/ 1038225 w 2276475"/>
                  <a:gd name="connsiteY11" fmla="*/ 171450 h 1181100"/>
                  <a:gd name="connsiteX12" fmla="*/ 1143000 w 2276475"/>
                  <a:gd name="connsiteY12" fmla="*/ 209550 h 1181100"/>
                  <a:gd name="connsiteX13" fmla="*/ 1314450 w 2276475"/>
                  <a:gd name="connsiteY13" fmla="*/ 295275 h 1181100"/>
                  <a:gd name="connsiteX14" fmla="*/ 1390650 w 2276475"/>
                  <a:gd name="connsiteY14" fmla="*/ 266700 h 1181100"/>
                  <a:gd name="connsiteX15" fmla="*/ 1514475 w 2276475"/>
                  <a:gd name="connsiteY15" fmla="*/ 333375 h 1181100"/>
                  <a:gd name="connsiteX16" fmla="*/ 1495425 w 2276475"/>
                  <a:gd name="connsiteY16" fmla="*/ 419100 h 1181100"/>
                  <a:gd name="connsiteX17" fmla="*/ 1600200 w 2276475"/>
                  <a:gd name="connsiteY17" fmla="*/ 514350 h 1181100"/>
                  <a:gd name="connsiteX18" fmla="*/ 1676400 w 2276475"/>
                  <a:gd name="connsiteY18" fmla="*/ 600075 h 1181100"/>
                  <a:gd name="connsiteX19" fmla="*/ 1743075 w 2276475"/>
                  <a:gd name="connsiteY19" fmla="*/ 666750 h 1181100"/>
                  <a:gd name="connsiteX20" fmla="*/ 1838325 w 2276475"/>
                  <a:gd name="connsiteY20" fmla="*/ 723900 h 1181100"/>
                  <a:gd name="connsiteX21" fmla="*/ 1838325 w 2276475"/>
                  <a:gd name="connsiteY21" fmla="*/ 781050 h 1181100"/>
                  <a:gd name="connsiteX22" fmla="*/ 1924050 w 2276475"/>
                  <a:gd name="connsiteY22" fmla="*/ 838200 h 1181100"/>
                  <a:gd name="connsiteX23" fmla="*/ 1981200 w 2276475"/>
                  <a:gd name="connsiteY23" fmla="*/ 933450 h 1181100"/>
                  <a:gd name="connsiteX24" fmla="*/ 2038350 w 2276475"/>
                  <a:gd name="connsiteY24" fmla="*/ 990600 h 1181100"/>
                  <a:gd name="connsiteX25" fmla="*/ 2085975 w 2276475"/>
                  <a:gd name="connsiteY25" fmla="*/ 1038225 h 1181100"/>
                  <a:gd name="connsiteX26" fmla="*/ 2152650 w 2276475"/>
                  <a:gd name="connsiteY26" fmla="*/ 1047750 h 1181100"/>
                  <a:gd name="connsiteX27" fmla="*/ 2209800 w 2276475"/>
                  <a:gd name="connsiteY27" fmla="*/ 1123950 h 1181100"/>
                  <a:gd name="connsiteX28" fmla="*/ 2276475 w 2276475"/>
                  <a:gd name="connsiteY28" fmla="*/ 1181100 h 1181100"/>
                  <a:gd name="connsiteX29" fmla="*/ 2276475 w 2276475"/>
                  <a:gd name="connsiteY29" fmla="*/ 1181100 h 1181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6475" h="1181100">
                    <a:moveTo>
                      <a:pt x="0" y="85725"/>
                    </a:moveTo>
                    <a:lnTo>
                      <a:pt x="57150" y="28575"/>
                    </a:lnTo>
                    <a:lnTo>
                      <a:pt x="180975" y="66675"/>
                    </a:lnTo>
                    <a:lnTo>
                      <a:pt x="257175" y="19050"/>
                    </a:lnTo>
                    <a:lnTo>
                      <a:pt x="352425" y="0"/>
                    </a:lnTo>
                    <a:lnTo>
                      <a:pt x="428625" y="57150"/>
                    </a:lnTo>
                    <a:lnTo>
                      <a:pt x="561975" y="47625"/>
                    </a:lnTo>
                    <a:lnTo>
                      <a:pt x="657225" y="28575"/>
                    </a:lnTo>
                    <a:lnTo>
                      <a:pt x="752475" y="95250"/>
                    </a:lnTo>
                    <a:lnTo>
                      <a:pt x="809625" y="114300"/>
                    </a:lnTo>
                    <a:lnTo>
                      <a:pt x="952500" y="190500"/>
                    </a:lnTo>
                    <a:lnTo>
                      <a:pt x="1038225" y="171450"/>
                    </a:lnTo>
                    <a:lnTo>
                      <a:pt x="1143000" y="209550"/>
                    </a:lnTo>
                    <a:lnTo>
                      <a:pt x="1314450" y="295275"/>
                    </a:lnTo>
                    <a:lnTo>
                      <a:pt x="1390650" y="266700"/>
                    </a:lnTo>
                    <a:lnTo>
                      <a:pt x="1514475" y="333375"/>
                    </a:lnTo>
                    <a:lnTo>
                      <a:pt x="1495425" y="419100"/>
                    </a:lnTo>
                    <a:lnTo>
                      <a:pt x="1600200" y="514350"/>
                    </a:lnTo>
                    <a:lnTo>
                      <a:pt x="1676400" y="600075"/>
                    </a:lnTo>
                    <a:lnTo>
                      <a:pt x="1743075" y="666750"/>
                    </a:lnTo>
                    <a:lnTo>
                      <a:pt x="1838325" y="723900"/>
                    </a:lnTo>
                    <a:lnTo>
                      <a:pt x="1838325" y="781050"/>
                    </a:lnTo>
                    <a:lnTo>
                      <a:pt x="1924050" y="838200"/>
                    </a:lnTo>
                    <a:lnTo>
                      <a:pt x="1981200" y="933450"/>
                    </a:lnTo>
                    <a:lnTo>
                      <a:pt x="2038350" y="990600"/>
                    </a:lnTo>
                    <a:lnTo>
                      <a:pt x="2085975" y="1038225"/>
                    </a:lnTo>
                    <a:lnTo>
                      <a:pt x="2152650" y="1047750"/>
                    </a:lnTo>
                    <a:lnTo>
                      <a:pt x="2209800" y="1123950"/>
                    </a:lnTo>
                    <a:lnTo>
                      <a:pt x="2276475" y="1181100"/>
                    </a:lnTo>
                    <a:lnTo>
                      <a:pt x="2276475" y="11811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2447925" y="942975"/>
                <a:ext cx="2857500" cy="400050"/>
              </a:xfrm>
              <a:custGeom>
                <a:avLst/>
                <a:gdLst>
                  <a:gd name="connsiteX0" fmla="*/ 0 w 2857500"/>
                  <a:gd name="connsiteY0" fmla="*/ 200025 h 400050"/>
                  <a:gd name="connsiteX1" fmla="*/ 76200 w 2857500"/>
                  <a:gd name="connsiteY1" fmla="*/ 200025 h 400050"/>
                  <a:gd name="connsiteX2" fmla="*/ 76200 w 2857500"/>
                  <a:gd name="connsiteY2" fmla="*/ 200025 h 400050"/>
                  <a:gd name="connsiteX3" fmla="*/ 209550 w 2857500"/>
                  <a:gd name="connsiteY3" fmla="*/ 276225 h 400050"/>
                  <a:gd name="connsiteX4" fmla="*/ 257175 w 2857500"/>
                  <a:gd name="connsiteY4" fmla="*/ 295275 h 400050"/>
                  <a:gd name="connsiteX5" fmla="*/ 257175 w 2857500"/>
                  <a:gd name="connsiteY5" fmla="*/ 295275 h 400050"/>
                  <a:gd name="connsiteX6" fmla="*/ 409575 w 2857500"/>
                  <a:gd name="connsiteY6" fmla="*/ 295275 h 400050"/>
                  <a:gd name="connsiteX7" fmla="*/ 476250 w 2857500"/>
                  <a:gd name="connsiteY7" fmla="*/ 304800 h 400050"/>
                  <a:gd name="connsiteX8" fmla="*/ 571500 w 2857500"/>
                  <a:gd name="connsiteY8" fmla="*/ 333375 h 400050"/>
                  <a:gd name="connsiteX9" fmla="*/ 638175 w 2857500"/>
                  <a:gd name="connsiteY9" fmla="*/ 285750 h 400050"/>
                  <a:gd name="connsiteX10" fmla="*/ 723900 w 2857500"/>
                  <a:gd name="connsiteY10" fmla="*/ 285750 h 400050"/>
                  <a:gd name="connsiteX11" fmla="*/ 781050 w 2857500"/>
                  <a:gd name="connsiteY11" fmla="*/ 323850 h 400050"/>
                  <a:gd name="connsiteX12" fmla="*/ 838200 w 2857500"/>
                  <a:gd name="connsiteY12" fmla="*/ 295275 h 400050"/>
                  <a:gd name="connsiteX13" fmla="*/ 904875 w 2857500"/>
                  <a:gd name="connsiteY13" fmla="*/ 333375 h 400050"/>
                  <a:gd name="connsiteX14" fmla="*/ 971550 w 2857500"/>
                  <a:gd name="connsiteY14" fmla="*/ 342900 h 400050"/>
                  <a:gd name="connsiteX15" fmla="*/ 971550 w 2857500"/>
                  <a:gd name="connsiteY15" fmla="*/ 342900 h 400050"/>
                  <a:gd name="connsiteX16" fmla="*/ 1057275 w 2857500"/>
                  <a:gd name="connsiteY16" fmla="*/ 304800 h 400050"/>
                  <a:gd name="connsiteX17" fmla="*/ 1133475 w 2857500"/>
                  <a:gd name="connsiteY17" fmla="*/ 333375 h 400050"/>
                  <a:gd name="connsiteX18" fmla="*/ 1181100 w 2857500"/>
                  <a:gd name="connsiteY18" fmla="*/ 361950 h 400050"/>
                  <a:gd name="connsiteX19" fmla="*/ 1219200 w 2857500"/>
                  <a:gd name="connsiteY19" fmla="*/ 400050 h 400050"/>
                  <a:gd name="connsiteX20" fmla="*/ 1295400 w 2857500"/>
                  <a:gd name="connsiteY20" fmla="*/ 381000 h 400050"/>
                  <a:gd name="connsiteX21" fmla="*/ 1323975 w 2857500"/>
                  <a:gd name="connsiteY21" fmla="*/ 361950 h 400050"/>
                  <a:gd name="connsiteX22" fmla="*/ 1400175 w 2857500"/>
                  <a:gd name="connsiteY22" fmla="*/ 314325 h 400050"/>
                  <a:gd name="connsiteX23" fmla="*/ 1504950 w 2857500"/>
                  <a:gd name="connsiteY23" fmla="*/ 276225 h 400050"/>
                  <a:gd name="connsiteX24" fmla="*/ 1619250 w 2857500"/>
                  <a:gd name="connsiteY24" fmla="*/ 295275 h 400050"/>
                  <a:gd name="connsiteX25" fmla="*/ 1695450 w 2857500"/>
                  <a:gd name="connsiteY25" fmla="*/ 304800 h 400050"/>
                  <a:gd name="connsiteX26" fmla="*/ 1790700 w 2857500"/>
                  <a:gd name="connsiteY26" fmla="*/ 323850 h 400050"/>
                  <a:gd name="connsiteX27" fmla="*/ 1933575 w 2857500"/>
                  <a:gd name="connsiteY27" fmla="*/ 314325 h 400050"/>
                  <a:gd name="connsiteX28" fmla="*/ 2019300 w 2857500"/>
                  <a:gd name="connsiteY28" fmla="*/ 352425 h 400050"/>
                  <a:gd name="connsiteX29" fmla="*/ 2114550 w 2857500"/>
                  <a:gd name="connsiteY29" fmla="*/ 323850 h 400050"/>
                  <a:gd name="connsiteX30" fmla="*/ 2190750 w 2857500"/>
                  <a:gd name="connsiteY30" fmla="*/ 285750 h 400050"/>
                  <a:gd name="connsiteX31" fmla="*/ 2190750 w 2857500"/>
                  <a:gd name="connsiteY31" fmla="*/ 285750 h 400050"/>
                  <a:gd name="connsiteX32" fmla="*/ 2324100 w 2857500"/>
                  <a:gd name="connsiteY32" fmla="*/ 247650 h 400050"/>
                  <a:gd name="connsiteX33" fmla="*/ 2390775 w 2857500"/>
                  <a:gd name="connsiteY33" fmla="*/ 228600 h 400050"/>
                  <a:gd name="connsiteX34" fmla="*/ 2447925 w 2857500"/>
                  <a:gd name="connsiteY34" fmla="*/ 219075 h 400050"/>
                  <a:gd name="connsiteX35" fmla="*/ 2486025 w 2857500"/>
                  <a:gd name="connsiteY35" fmla="*/ 152400 h 400050"/>
                  <a:gd name="connsiteX36" fmla="*/ 2571750 w 2857500"/>
                  <a:gd name="connsiteY36" fmla="*/ 161925 h 400050"/>
                  <a:gd name="connsiteX37" fmla="*/ 2657475 w 2857500"/>
                  <a:gd name="connsiteY37" fmla="*/ 152400 h 400050"/>
                  <a:gd name="connsiteX38" fmla="*/ 2714625 w 2857500"/>
                  <a:gd name="connsiteY38" fmla="*/ 133350 h 400050"/>
                  <a:gd name="connsiteX39" fmla="*/ 2790825 w 2857500"/>
                  <a:gd name="connsiteY39" fmla="*/ 123825 h 400050"/>
                  <a:gd name="connsiteX40" fmla="*/ 2828925 w 2857500"/>
                  <a:gd name="connsiteY40" fmla="*/ 76200 h 400050"/>
                  <a:gd name="connsiteX41" fmla="*/ 2857500 w 2857500"/>
                  <a:gd name="connsiteY41" fmla="*/ 0 h 400050"/>
                  <a:gd name="connsiteX42" fmla="*/ 2857500 w 2857500"/>
                  <a:gd name="connsiteY42" fmla="*/ 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857500" h="400050">
                    <a:moveTo>
                      <a:pt x="0" y="200025"/>
                    </a:moveTo>
                    <a:lnTo>
                      <a:pt x="76200" y="200025"/>
                    </a:lnTo>
                    <a:lnTo>
                      <a:pt x="76200" y="200025"/>
                    </a:lnTo>
                    <a:lnTo>
                      <a:pt x="209550" y="276225"/>
                    </a:lnTo>
                    <a:lnTo>
                      <a:pt x="257175" y="295275"/>
                    </a:lnTo>
                    <a:lnTo>
                      <a:pt x="257175" y="295275"/>
                    </a:lnTo>
                    <a:lnTo>
                      <a:pt x="409575" y="295275"/>
                    </a:lnTo>
                    <a:lnTo>
                      <a:pt x="476250" y="304800"/>
                    </a:lnTo>
                    <a:lnTo>
                      <a:pt x="571500" y="333375"/>
                    </a:lnTo>
                    <a:lnTo>
                      <a:pt x="638175" y="285750"/>
                    </a:lnTo>
                    <a:lnTo>
                      <a:pt x="723900" y="285750"/>
                    </a:lnTo>
                    <a:lnTo>
                      <a:pt x="781050" y="323850"/>
                    </a:lnTo>
                    <a:lnTo>
                      <a:pt x="838200" y="295275"/>
                    </a:lnTo>
                    <a:lnTo>
                      <a:pt x="904875" y="333375"/>
                    </a:lnTo>
                    <a:lnTo>
                      <a:pt x="971550" y="342900"/>
                    </a:lnTo>
                    <a:lnTo>
                      <a:pt x="971550" y="342900"/>
                    </a:lnTo>
                    <a:lnTo>
                      <a:pt x="1057275" y="304800"/>
                    </a:lnTo>
                    <a:lnTo>
                      <a:pt x="1133475" y="333375"/>
                    </a:lnTo>
                    <a:lnTo>
                      <a:pt x="1181100" y="361950"/>
                    </a:lnTo>
                    <a:lnTo>
                      <a:pt x="1219200" y="400050"/>
                    </a:lnTo>
                    <a:lnTo>
                      <a:pt x="1295400" y="381000"/>
                    </a:lnTo>
                    <a:lnTo>
                      <a:pt x="1323975" y="361950"/>
                    </a:lnTo>
                    <a:lnTo>
                      <a:pt x="1400175" y="314325"/>
                    </a:lnTo>
                    <a:lnTo>
                      <a:pt x="1504950" y="276225"/>
                    </a:lnTo>
                    <a:lnTo>
                      <a:pt x="1619250" y="295275"/>
                    </a:lnTo>
                    <a:lnTo>
                      <a:pt x="1695450" y="304800"/>
                    </a:lnTo>
                    <a:lnTo>
                      <a:pt x="1790700" y="323850"/>
                    </a:lnTo>
                    <a:lnTo>
                      <a:pt x="1933575" y="314325"/>
                    </a:lnTo>
                    <a:lnTo>
                      <a:pt x="2019300" y="352425"/>
                    </a:lnTo>
                    <a:lnTo>
                      <a:pt x="2114550" y="323850"/>
                    </a:lnTo>
                    <a:lnTo>
                      <a:pt x="2190750" y="285750"/>
                    </a:lnTo>
                    <a:lnTo>
                      <a:pt x="2190750" y="285750"/>
                    </a:lnTo>
                    <a:lnTo>
                      <a:pt x="2324100" y="247650"/>
                    </a:lnTo>
                    <a:lnTo>
                      <a:pt x="2390775" y="228600"/>
                    </a:lnTo>
                    <a:lnTo>
                      <a:pt x="2447925" y="219075"/>
                    </a:lnTo>
                    <a:lnTo>
                      <a:pt x="2486025" y="152400"/>
                    </a:lnTo>
                    <a:lnTo>
                      <a:pt x="2571750" y="161925"/>
                    </a:lnTo>
                    <a:lnTo>
                      <a:pt x="2657475" y="152400"/>
                    </a:lnTo>
                    <a:lnTo>
                      <a:pt x="2714625" y="133350"/>
                    </a:lnTo>
                    <a:lnTo>
                      <a:pt x="2790825" y="123825"/>
                    </a:lnTo>
                    <a:lnTo>
                      <a:pt x="2828925" y="76200"/>
                    </a:lnTo>
                    <a:lnTo>
                      <a:pt x="2857500" y="0"/>
                    </a:lnTo>
                    <a:lnTo>
                      <a:pt x="285750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6543675" y="923925"/>
                <a:ext cx="1057275" cy="1933575"/>
              </a:xfrm>
              <a:custGeom>
                <a:avLst/>
                <a:gdLst>
                  <a:gd name="connsiteX0" fmla="*/ 0 w 1057275"/>
                  <a:gd name="connsiteY0" fmla="*/ 0 h 1933575"/>
                  <a:gd name="connsiteX1" fmla="*/ 47625 w 1057275"/>
                  <a:gd name="connsiteY1" fmla="*/ 47625 h 1933575"/>
                  <a:gd name="connsiteX2" fmla="*/ 85725 w 1057275"/>
                  <a:gd name="connsiteY2" fmla="*/ 104775 h 1933575"/>
                  <a:gd name="connsiteX3" fmla="*/ 95250 w 1057275"/>
                  <a:gd name="connsiteY3" fmla="*/ 171450 h 1933575"/>
                  <a:gd name="connsiteX4" fmla="*/ 95250 w 1057275"/>
                  <a:gd name="connsiteY4" fmla="*/ 238125 h 1933575"/>
                  <a:gd name="connsiteX5" fmla="*/ 142875 w 1057275"/>
                  <a:gd name="connsiteY5" fmla="*/ 333375 h 1933575"/>
                  <a:gd name="connsiteX6" fmla="*/ 209550 w 1057275"/>
                  <a:gd name="connsiteY6" fmla="*/ 390525 h 1933575"/>
                  <a:gd name="connsiteX7" fmla="*/ 257175 w 1057275"/>
                  <a:gd name="connsiteY7" fmla="*/ 428625 h 1933575"/>
                  <a:gd name="connsiteX8" fmla="*/ 285750 w 1057275"/>
                  <a:gd name="connsiteY8" fmla="*/ 504825 h 1933575"/>
                  <a:gd name="connsiteX9" fmla="*/ 314325 w 1057275"/>
                  <a:gd name="connsiteY9" fmla="*/ 552450 h 1933575"/>
                  <a:gd name="connsiteX10" fmla="*/ 352425 w 1057275"/>
                  <a:gd name="connsiteY10" fmla="*/ 590550 h 1933575"/>
                  <a:gd name="connsiteX11" fmla="*/ 428625 w 1057275"/>
                  <a:gd name="connsiteY11" fmla="*/ 600075 h 1933575"/>
                  <a:gd name="connsiteX12" fmla="*/ 428625 w 1057275"/>
                  <a:gd name="connsiteY12" fmla="*/ 600075 h 1933575"/>
                  <a:gd name="connsiteX13" fmla="*/ 495300 w 1057275"/>
                  <a:gd name="connsiteY13" fmla="*/ 676275 h 1933575"/>
                  <a:gd name="connsiteX14" fmla="*/ 466725 w 1057275"/>
                  <a:gd name="connsiteY14" fmla="*/ 723900 h 1933575"/>
                  <a:gd name="connsiteX15" fmla="*/ 466725 w 1057275"/>
                  <a:gd name="connsiteY15" fmla="*/ 781050 h 1933575"/>
                  <a:gd name="connsiteX16" fmla="*/ 428625 w 1057275"/>
                  <a:gd name="connsiteY16" fmla="*/ 781050 h 1933575"/>
                  <a:gd name="connsiteX17" fmla="*/ 428625 w 1057275"/>
                  <a:gd name="connsiteY17" fmla="*/ 781050 h 1933575"/>
                  <a:gd name="connsiteX18" fmla="*/ 466725 w 1057275"/>
                  <a:gd name="connsiteY18" fmla="*/ 923925 h 1933575"/>
                  <a:gd name="connsiteX19" fmla="*/ 466725 w 1057275"/>
                  <a:gd name="connsiteY19" fmla="*/ 923925 h 1933575"/>
                  <a:gd name="connsiteX20" fmla="*/ 542925 w 1057275"/>
                  <a:gd name="connsiteY20" fmla="*/ 1028700 h 1933575"/>
                  <a:gd name="connsiteX21" fmla="*/ 561975 w 1057275"/>
                  <a:gd name="connsiteY21" fmla="*/ 1123950 h 1933575"/>
                  <a:gd name="connsiteX22" fmla="*/ 533400 w 1057275"/>
                  <a:gd name="connsiteY22" fmla="*/ 1162050 h 1933575"/>
                  <a:gd name="connsiteX23" fmla="*/ 533400 w 1057275"/>
                  <a:gd name="connsiteY23" fmla="*/ 1162050 h 1933575"/>
                  <a:gd name="connsiteX24" fmla="*/ 561975 w 1057275"/>
                  <a:gd name="connsiteY24" fmla="*/ 1285875 h 1933575"/>
                  <a:gd name="connsiteX25" fmla="*/ 609600 w 1057275"/>
                  <a:gd name="connsiteY25" fmla="*/ 1314450 h 1933575"/>
                  <a:gd name="connsiteX26" fmla="*/ 647700 w 1057275"/>
                  <a:gd name="connsiteY26" fmla="*/ 1362075 h 1933575"/>
                  <a:gd name="connsiteX27" fmla="*/ 647700 w 1057275"/>
                  <a:gd name="connsiteY27" fmla="*/ 1362075 h 1933575"/>
                  <a:gd name="connsiteX28" fmla="*/ 676275 w 1057275"/>
                  <a:gd name="connsiteY28" fmla="*/ 1485900 h 1933575"/>
                  <a:gd name="connsiteX29" fmla="*/ 676275 w 1057275"/>
                  <a:gd name="connsiteY29" fmla="*/ 1485900 h 1933575"/>
                  <a:gd name="connsiteX30" fmla="*/ 733425 w 1057275"/>
                  <a:gd name="connsiteY30" fmla="*/ 1543050 h 1933575"/>
                  <a:gd name="connsiteX31" fmla="*/ 733425 w 1057275"/>
                  <a:gd name="connsiteY31" fmla="*/ 1543050 h 1933575"/>
                  <a:gd name="connsiteX32" fmla="*/ 762000 w 1057275"/>
                  <a:gd name="connsiteY32" fmla="*/ 1638300 h 1933575"/>
                  <a:gd name="connsiteX33" fmla="*/ 685800 w 1057275"/>
                  <a:gd name="connsiteY33" fmla="*/ 1676400 h 1933575"/>
                  <a:gd name="connsiteX34" fmla="*/ 714375 w 1057275"/>
                  <a:gd name="connsiteY34" fmla="*/ 1724025 h 1933575"/>
                  <a:gd name="connsiteX35" fmla="*/ 771525 w 1057275"/>
                  <a:gd name="connsiteY35" fmla="*/ 1790700 h 1933575"/>
                  <a:gd name="connsiteX36" fmla="*/ 819150 w 1057275"/>
                  <a:gd name="connsiteY36" fmla="*/ 1800225 h 1933575"/>
                  <a:gd name="connsiteX37" fmla="*/ 819150 w 1057275"/>
                  <a:gd name="connsiteY37" fmla="*/ 1800225 h 1933575"/>
                  <a:gd name="connsiteX38" fmla="*/ 857250 w 1057275"/>
                  <a:gd name="connsiteY38" fmla="*/ 1714500 h 1933575"/>
                  <a:gd name="connsiteX39" fmla="*/ 914400 w 1057275"/>
                  <a:gd name="connsiteY39" fmla="*/ 1733550 h 1933575"/>
                  <a:gd name="connsiteX40" fmla="*/ 914400 w 1057275"/>
                  <a:gd name="connsiteY40" fmla="*/ 1733550 h 1933575"/>
                  <a:gd name="connsiteX41" fmla="*/ 942975 w 1057275"/>
                  <a:gd name="connsiteY41" fmla="*/ 1866900 h 1933575"/>
                  <a:gd name="connsiteX42" fmla="*/ 942975 w 1057275"/>
                  <a:gd name="connsiteY42" fmla="*/ 1866900 h 1933575"/>
                  <a:gd name="connsiteX43" fmla="*/ 990600 w 1057275"/>
                  <a:gd name="connsiteY43" fmla="*/ 1933575 h 1933575"/>
                  <a:gd name="connsiteX44" fmla="*/ 1038225 w 1057275"/>
                  <a:gd name="connsiteY44" fmla="*/ 1857375 h 1933575"/>
                  <a:gd name="connsiteX45" fmla="*/ 1057275 w 1057275"/>
                  <a:gd name="connsiteY45" fmla="*/ 1828800 h 193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057275" h="1933575">
                    <a:moveTo>
                      <a:pt x="0" y="0"/>
                    </a:moveTo>
                    <a:lnTo>
                      <a:pt x="47625" y="47625"/>
                    </a:lnTo>
                    <a:lnTo>
                      <a:pt x="85725" y="104775"/>
                    </a:lnTo>
                    <a:lnTo>
                      <a:pt x="95250" y="171450"/>
                    </a:lnTo>
                    <a:lnTo>
                      <a:pt x="95250" y="238125"/>
                    </a:lnTo>
                    <a:lnTo>
                      <a:pt x="142875" y="333375"/>
                    </a:lnTo>
                    <a:lnTo>
                      <a:pt x="209550" y="390525"/>
                    </a:lnTo>
                    <a:lnTo>
                      <a:pt x="257175" y="428625"/>
                    </a:lnTo>
                    <a:lnTo>
                      <a:pt x="285750" y="504825"/>
                    </a:lnTo>
                    <a:lnTo>
                      <a:pt x="314325" y="552450"/>
                    </a:lnTo>
                    <a:lnTo>
                      <a:pt x="352425" y="590550"/>
                    </a:lnTo>
                    <a:lnTo>
                      <a:pt x="428625" y="600075"/>
                    </a:lnTo>
                    <a:lnTo>
                      <a:pt x="428625" y="600075"/>
                    </a:lnTo>
                    <a:lnTo>
                      <a:pt x="495300" y="676275"/>
                    </a:lnTo>
                    <a:lnTo>
                      <a:pt x="466725" y="723900"/>
                    </a:lnTo>
                    <a:lnTo>
                      <a:pt x="466725" y="781050"/>
                    </a:lnTo>
                    <a:lnTo>
                      <a:pt x="428625" y="781050"/>
                    </a:lnTo>
                    <a:lnTo>
                      <a:pt x="428625" y="781050"/>
                    </a:lnTo>
                    <a:lnTo>
                      <a:pt x="466725" y="923925"/>
                    </a:lnTo>
                    <a:lnTo>
                      <a:pt x="466725" y="923925"/>
                    </a:lnTo>
                    <a:lnTo>
                      <a:pt x="542925" y="1028700"/>
                    </a:lnTo>
                    <a:lnTo>
                      <a:pt x="561975" y="1123950"/>
                    </a:lnTo>
                    <a:lnTo>
                      <a:pt x="533400" y="1162050"/>
                    </a:lnTo>
                    <a:lnTo>
                      <a:pt x="533400" y="1162050"/>
                    </a:lnTo>
                    <a:lnTo>
                      <a:pt x="561975" y="1285875"/>
                    </a:lnTo>
                    <a:lnTo>
                      <a:pt x="609600" y="1314450"/>
                    </a:lnTo>
                    <a:lnTo>
                      <a:pt x="647700" y="1362075"/>
                    </a:lnTo>
                    <a:lnTo>
                      <a:pt x="647700" y="1362075"/>
                    </a:lnTo>
                    <a:lnTo>
                      <a:pt x="676275" y="1485900"/>
                    </a:lnTo>
                    <a:lnTo>
                      <a:pt x="676275" y="1485900"/>
                    </a:lnTo>
                    <a:lnTo>
                      <a:pt x="733425" y="1543050"/>
                    </a:lnTo>
                    <a:lnTo>
                      <a:pt x="733425" y="1543050"/>
                    </a:lnTo>
                    <a:lnTo>
                      <a:pt x="762000" y="1638300"/>
                    </a:lnTo>
                    <a:lnTo>
                      <a:pt x="685800" y="1676400"/>
                    </a:lnTo>
                    <a:lnTo>
                      <a:pt x="714375" y="1724025"/>
                    </a:lnTo>
                    <a:lnTo>
                      <a:pt x="771525" y="1790700"/>
                    </a:lnTo>
                    <a:lnTo>
                      <a:pt x="819150" y="1800225"/>
                    </a:lnTo>
                    <a:lnTo>
                      <a:pt x="819150" y="1800225"/>
                    </a:lnTo>
                    <a:lnTo>
                      <a:pt x="857250" y="1714500"/>
                    </a:lnTo>
                    <a:lnTo>
                      <a:pt x="914400" y="1733550"/>
                    </a:lnTo>
                    <a:lnTo>
                      <a:pt x="914400" y="1733550"/>
                    </a:lnTo>
                    <a:lnTo>
                      <a:pt x="942975" y="1866900"/>
                    </a:lnTo>
                    <a:lnTo>
                      <a:pt x="942975" y="1866900"/>
                    </a:lnTo>
                    <a:lnTo>
                      <a:pt x="990600" y="1933575"/>
                    </a:lnTo>
                    <a:lnTo>
                      <a:pt x="1038225" y="1857375"/>
                    </a:lnTo>
                    <a:lnTo>
                      <a:pt x="1057275" y="18288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867150" y="1257300"/>
                <a:ext cx="2524125" cy="1381125"/>
              </a:xfrm>
              <a:custGeom>
                <a:avLst/>
                <a:gdLst>
                  <a:gd name="connsiteX0" fmla="*/ 0 w 2524125"/>
                  <a:gd name="connsiteY0" fmla="*/ 0 h 1381125"/>
                  <a:gd name="connsiteX1" fmla="*/ 47625 w 2524125"/>
                  <a:gd name="connsiteY1" fmla="*/ 28575 h 1381125"/>
                  <a:gd name="connsiteX2" fmla="*/ 38100 w 2524125"/>
                  <a:gd name="connsiteY2" fmla="*/ 104775 h 1381125"/>
                  <a:gd name="connsiteX3" fmla="*/ 85725 w 2524125"/>
                  <a:gd name="connsiteY3" fmla="*/ 152400 h 1381125"/>
                  <a:gd name="connsiteX4" fmla="*/ 161925 w 2524125"/>
                  <a:gd name="connsiteY4" fmla="*/ 171450 h 1381125"/>
                  <a:gd name="connsiteX5" fmla="*/ 209550 w 2524125"/>
                  <a:gd name="connsiteY5" fmla="*/ 190500 h 1381125"/>
                  <a:gd name="connsiteX6" fmla="*/ 295275 w 2524125"/>
                  <a:gd name="connsiteY6" fmla="*/ 219075 h 1381125"/>
                  <a:gd name="connsiteX7" fmla="*/ 333375 w 2524125"/>
                  <a:gd name="connsiteY7" fmla="*/ 266700 h 1381125"/>
                  <a:gd name="connsiteX8" fmla="*/ 438150 w 2524125"/>
                  <a:gd name="connsiteY8" fmla="*/ 285750 h 1381125"/>
                  <a:gd name="connsiteX9" fmla="*/ 523875 w 2524125"/>
                  <a:gd name="connsiteY9" fmla="*/ 314325 h 1381125"/>
                  <a:gd name="connsiteX10" fmla="*/ 638175 w 2524125"/>
                  <a:gd name="connsiteY10" fmla="*/ 285750 h 1381125"/>
                  <a:gd name="connsiteX11" fmla="*/ 695325 w 2524125"/>
                  <a:gd name="connsiteY11" fmla="*/ 247650 h 1381125"/>
                  <a:gd name="connsiteX12" fmla="*/ 762000 w 2524125"/>
                  <a:gd name="connsiteY12" fmla="*/ 266700 h 1381125"/>
                  <a:gd name="connsiteX13" fmla="*/ 876300 w 2524125"/>
                  <a:gd name="connsiteY13" fmla="*/ 304800 h 1381125"/>
                  <a:gd name="connsiteX14" fmla="*/ 962025 w 2524125"/>
                  <a:gd name="connsiteY14" fmla="*/ 342900 h 1381125"/>
                  <a:gd name="connsiteX15" fmla="*/ 1038225 w 2524125"/>
                  <a:gd name="connsiteY15" fmla="*/ 381000 h 1381125"/>
                  <a:gd name="connsiteX16" fmla="*/ 1038225 w 2524125"/>
                  <a:gd name="connsiteY16" fmla="*/ 381000 h 1381125"/>
                  <a:gd name="connsiteX17" fmla="*/ 1190625 w 2524125"/>
                  <a:gd name="connsiteY17" fmla="*/ 476250 h 1381125"/>
                  <a:gd name="connsiteX18" fmla="*/ 1266825 w 2524125"/>
                  <a:gd name="connsiteY18" fmla="*/ 495300 h 1381125"/>
                  <a:gd name="connsiteX19" fmla="*/ 1295400 w 2524125"/>
                  <a:gd name="connsiteY19" fmla="*/ 533400 h 1381125"/>
                  <a:gd name="connsiteX20" fmla="*/ 1409700 w 2524125"/>
                  <a:gd name="connsiteY20" fmla="*/ 600075 h 1381125"/>
                  <a:gd name="connsiteX21" fmla="*/ 1504950 w 2524125"/>
                  <a:gd name="connsiteY21" fmla="*/ 666750 h 1381125"/>
                  <a:gd name="connsiteX22" fmla="*/ 1581150 w 2524125"/>
                  <a:gd name="connsiteY22" fmla="*/ 704850 h 1381125"/>
                  <a:gd name="connsiteX23" fmla="*/ 1666875 w 2524125"/>
                  <a:gd name="connsiteY23" fmla="*/ 771525 h 1381125"/>
                  <a:gd name="connsiteX24" fmla="*/ 1733550 w 2524125"/>
                  <a:gd name="connsiteY24" fmla="*/ 847725 h 1381125"/>
                  <a:gd name="connsiteX25" fmla="*/ 1847850 w 2524125"/>
                  <a:gd name="connsiteY25" fmla="*/ 914400 h 1381125"/>
                  <a:gd name="connsiteX26" fmla="*/ 1885950 w 2524125"/>
                  <a:gd name="connsiteY26" fmla="*/ 962025 h 1381125"/>
                  <a:gd name="connsiteX27" fmla="*/ 1971675 w 2524125"/>
                  <a:gd name="connsiteY27" fmla="*/ 1019175 h 1381125"/>
                  <a:gd name="connsiteX28" fmla="*/ 2028825 w 2524125"/>
                  <a:gd name="connsiteY28" fmla="*/ 1085850 h 1381125"/>
                  <a:gd name="connsiteX29" fmla="*/ 2114550 w 2524125"/>
                  <a:gd name="connsiteY29" fmla="*/ 1143000 h 1381125"/>
                  <a:gd name="connsiteX30" fmla="*/ 2190750 w 2524125"/>
                  <a:gd name="connsiteY30" fmla="*/ 1257300 h 1381125"/>
                  <a:gd name="connsiteX31" fmla="*/ 2228850 w 2524125"/>
                  <a:gd name="connsiteY31" fmla="*/ 1323975 h 1381125"/>
                  <a:gd name="connsiteX32" fmla="*/ 2295525 w 2524125"/>
                  <a:gd name="connsiteY32" fmla="*/ 1362075 h 1381125"/>
                  <a:gd name="connsiteX33" fmla="*/ 2409825 w 2524125"/>
                  <a:gd name="connsiteY33" fmla="*/ 1381125 h 1381125"/>
                  <a:gd name="connsiteX34" fmla="*/ 2486025 w 2524125"/>
                  <a:gd name="connsiteY34" fmla="*/ 1362075 h 1381125"/>
                  <a:gd name="connsiteX35" fmla="*/ 2486025 w 2524125"/>
                  <a:gd name="connsiteY35" fmla="*/ 1362075 h 1381125"/>
                  <a:gd name="connsiteX36" fmla="*/ 2524125 w 2524125"/>
                  <a:gd name="connsiteY36" fmla="*/ 1381125 h 1381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2524125" h="1381125">
                    <a:moveTo>
                      <a:pt x="0" y="0"/>
                    </a:moveTo>
                    <a:lnTo>
                      <a:pt x="47625" y="28575"/>
                    </a:lnTo>
                    <a:lnTo>
                      <a:pt x="38100" y="104775"/>
                    </a:lnTo>
                    <a:lnTo>
                      <a:pt x="85725" y="152400"/>
                    </a:lnTo>
                    <a:lnTo>
                      <a:pt x="161925" y="171450"/>
                    </a:lnTo>
                    <a:lnTo>
                      <a:pt x="209550" y="190500"/>
                    </a:lnTo>
                    <a:lnTo>
                      <a:pt x="295275" y="219075"/>
                    </a:lnTo>
                    <a:lnTo>
                      <a:pt x="333375" y="266700"/>
                    </a:lnTo>
                    <a:lnTo>
                      <a:pt x="438150" y="285750"/>
                    </a:lnTo>
                    <a:lnTo>
                      <a:pt x="523875" y="314325"/>
                    </a:lnTo>
                    <a:lnTo>
                      <a:pt x="638175" y="285750"/>
                    </a:lnTo>
                    <a:lnTo>
                      <a:pt x="695325" y="247650"/>
                    </a:lnTo>
                    <a:lnTo>
                      <a:pt x="762000" y="266700"/>
                    </a:lnTo>
                    <a:lnTo>
                      <a:pt x="876300" y="304800"/>
                    </a:lnTo>
                    <a:lnTo>
                      <a:pt x="962025" y="342900"/>
                    </a:lnTo>
                    <a:lnTo>
                      <a:pt x="1038225" y="381000"/>
                    </a:lnTo>
                    <a:lnTo>
                      <a:pt x="1038225" y="381000"/>
                    </a:lnTo>
                    <a:lnTo>
                      <a:pt x="1190625" y="476250"/>
                    </a:lnTo>
                    <a:lnTo>
                      <a:pt x="1266825" y="495300"/>
                    </a:lnTo>
                    <a:lnTo>
                      <a:pt x="1295400" y="533400"/>
                    </a:lnTo>
                    <a:lnTo>
                      <a:pt x="1409700" y="600075"/>
                    </a:lnTo>
                    <a:lnTo>
                      <a:pt x="1504950" y="666750"/>
                    </a:lnTo>
                    <a:lnTo>
                      <a:pt x="1581150" y="704850"/>
                    </a:lnTo>
                    <a:lnTo>
                      <a:pt x="1666875" y="771525"/>
                    </a:lnTo>
                    <a:lnTo>
                      <a:pt x="1733550" y="847725"/>
                    </a:lnTo>
                    <a:lnTo>
                      <a:pt x="1847850" y="914400"/>
                    </a:lnTo>
                    <a:lnTo>
                      <a:pt x="1885950" y="962025"/>
                    </a:lnTo>
                    <a:lnTo>
                      <a:pt x="1971675" y="1019175"/>
                    </a:lnTo>
                    <a:lnTo>
                      <a:pt x="2028825" y="1085850"/>
                    </a:lnTo>
                    <a:lnTo>
                      <a:pt x="2114550" y="1143000"/>
                    </a:lnTo>
                    <a:lnTo>
                      <a:pt x="2190750" y="1257300"/>
                    </a:lnTo>
                    <a:lnTo>
                      <a:pt x="2228850" y="1323975"/>
                    </a:lnTo>
                    <a:lnTo>
                      <a:pt x="2295525" y="1362075"/>
                    </a:lnTo>
                    <a:lnTo>
                      <a:pt x="2409825" y="1381125"/>
                    </a:lnTo>
                    <a:lnTo>
                      <a:pt x="2486025" y="1362075"/>
                    </a:lnTo>
                    <a:lnTo>
                      <a:pt x="2486025" y="1362075"/>
                    </a:lnTo>
                    <a:lnTo>
                      <a:pt x="2524125" y="13811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905375" y="1162050"/>
                <a:ext cx="1428750" cy="971550"/>
              </a:xfrm>
              <a:custGeom>
                <a:avLst/>
                <a:gdLst>
                  <a:gd name="connsiteX0" fmla="*/ 0 w 1428750"/>
                  <a:gd name="connsiteY0" fmla="*/ 0 h 971550"/>
                  <a:gd name="connsiteX1" fmla="*/ 104775 w 1428750"/>
                  <a:gd name="connsiteY1" fmla="*/ 0 h 971550"/>
                  <a:gd name="connsiteX2" fmla="*/ 161925 w 1428750"/>
                  <a:gd name="connsiteY2" fmla="*/ 38100 h 971550"/>
                  <a:gd name="connsiteX3" fmla="*/ 238125 w 1428750"/>
                  <a:gd name="connsiteY3" fmla="*/ 66675 h 971550"/>
                  <a:gd name="connsiteX4" fmla="*/ 323850 w 1428750"/>
                  <a:gd name="connsiteY4" fmla="*/ 76200 h 971550"/>
                  <a:gd name="connsiteX5" fmla="*/ 390525 w 1428750"/>
                  <a:gd name="connsiteY5" fmla="*/ 57150 h 971550"/>
                  <a:gd name="connsiteX6" fmla="*/ 476250 w 1428750"/>
                  <a:gd name="connsiteY6" fmla="*/ 28575 h 971550"/>
                  <a:gd name="connsiteX7" fmla="*/ 523875 w 1428750"/>
                  <a:gd name="connsiteY7" fmla="*/ 47625 h 971550"/>
                  <a:gd name="connsiteX8" fmla="*/ 600075 w 1428750"/>
                  <a:gd name="connsiteY8" fmla="*/ 85725 h 971550"/>
                  <a:gd name="connsiteX9" fmla="*/ 628650 w 1428750"/>
                  <a:gd name="connsiteY9" fmla="*/ 142875 h 971550"/>
                  <a:gd name="connsiteX10" fmla="*/ 695325 w 1428750"/>
                  <a:gd name="connsiteY10" fmla="*/ 219075 h 971550"/>
                  <a:gd name="connsiteX11" fmla="*/ 762000 w 1428750"/>
                  <a:gd name="connsiteY11" fmla="*/ 219075 h 971550"/>
                  <a:gd name="connsiteX12" fmla="*/ 762000 w 1428750"/>
                  <a:gd name="connsiteY12" fmla="*/ 219075 h 971550"/>
                  <a:gd name="connsiteX13" fmla="*/ 866775 w 1428750"/>
                  <a:gd name="connsiteY13" fmla="*/ 266700 h 971550"/>
                  <a:gd name="connsiteX14" fmla="*/ 942975 w 1428750"/>
                  <a:gd name="connsiteY14" fmla="*/ 342900 h 971550"/>
                  <a:gd name="connsiteX15" fmla="*/ 1000125 w 1428750"/>
                  <a:gd name="connsiteY15" fmla="*/ 390525 h 971550"/>
                  <a:gd name="connsiteX16" fmla="*/ 1066800 w 1428750"/>
                  <a:gd name="connsiteY16" fmla="*/ 457200 h 971550"/>
                  <a:gd name="connsiteX17" fmla="*/ 1095375 w 1428750"/>
                  <a:gd name="connsiteY17" fmla="*/ 533400 h 971550"/>
                  <a:gd name="connsiteX18" fmla="*/ 1104900 w 1428750"/>
                  <a:gd name="connsiteY18" fmla="*/ 638175 h 971550"/>
                  <a:gd name="connsiteX19" fmla="*/ 1104900 w 1428750"/>
                  <a:gd name="connsiteY19" fmla="*/ 723900 h 971550"/>
                  <a:gd name="connsiteX20" fmla="*/ 1152525 w 1428750"/>
                  <a:gd name="connsiteY20" fmla="*/ 809625 h 971550"/>
                  <a:gd name="connsiteX21" fmla="*/ 1228725 w 1428750"/>
                  <a:gd name="connsiteY21" fmla="*/ 866775 h 971550"/>
                  <a:gd name="connsiteX22" fmla="*/ 1314450 w 1428750"/>
                  <a:gd name="connsiteY22" fmla="*/ 895350 h 971550"/>
                  <a:gd name="connsiteX23" fmla="*/ 1390650 w 1428750"/>
                  <a:gd name="connsiteY23" fmla="*/ 952500 h 971550"/>
                  <a:gd name="connsiteX24" fmla="*/ 1428750 w 1428750"/>
                  <a:gd name="connsiteY24" fmla="*/ 971550 h 971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428750" h="971550">
                    <a:moveTo>
                      <a:pt x="0" y="0"/>
                    </a:moveTo>
                    <a:lnTo>
                      <a:pt x="104775" y="0"/>
                    </a:lnTo>
                    <a:lnTo>
                      <a:pt x="161925" y="38100"/>
                    </a:lnTo>
                    <a:lnTo>
                      <a:pt x="238125" y="66675"/>
                    </a:lnTo>
                    <a:lnTo>
                      <a:pt x="323850" y="76200"/>
                    </a:lnTo>
                    <a:lnTo>
                      <a:pt x="390525" y="57150"/>
                    </a:lnTo>
                    <a:lnTo>
                      <a:pt x="476250" y="28575"/>
                    </a:lnTo>
                    <a:lnTo>
                      <a:pt x="523875" y="47625"/>
                    </a:lnTo>
                    <a:lnTo>
                      <a:pt x="600075" y="85725"/>
                    </a:lnTo>
                    <a:lnTo>
                      <a:pt x="628650" y="142875"/>
                    </a:lnTo>
                    <a:lnTo>
                      <a:pt x="695325" y="219075"/>
                    </a:lnTo>
                    <a:lnTo>
                      <a:pt x="762000" y="219075"/>
                    </a:lnTo>
                    <a:lnTo>
                      <a:pt x="762000" y="219075"/>
                    </a:lnTo>
                    <a:lnTo>
                      <a:pt x="866775" y="266700"/>
                    </a:lnTo>
                    <a:lnTo>
                      <a:pt x="942975" y="342900"/>
                    </a:lnTo>
                    <a:lnTo>
                      <a:pt x="1000125" y="390525"/>
                    </a:lnTo>
                    <a:lnTo>
                      <a:pt x="1066800" y="457200"/>
                    </a:lnTo>
                    <a:lnTo>
                      <a:pt x="1095375" y="533400"/>
                    </a:lnTo>
                    <a:lnTo>
                      <a:pt x="1104900" y="638175"/>
                    </a:lnTo>
                    <a:lnTo>
                      <a:pt x="1104900" y="723900"/>
                    </a:lnTo>
                    <a:lnTo>
                      <a:pt x="1152525" y="809625"/>
                    </a:lnTo>
                    <a:lnTo>
                      <a:pt x="1228725" y="866775"/>
                    </a:lnTo>
                    <a:lnTo>
                      <a:pt x="1314450" y="895350"/>
                    </a:lnTo>
                    <a:lnTo>
                      <a:pt x="1390650" y="952500"/>
                    </a:lnTo>
                    <a:lnTo>
                      <a:pt x="1428750" y="97155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6391275" y="3152775"/>
                <a:ext cx="2238375" cy="1476375"/>
              </a:xfrm>
              <a:custGeom>
                <a:avLst/>
                <a:gdLst>
                  <a:gd name="connsiteX0" fmla="*/ 0 w 2238375"/>
                  <a:gd name="connsiteY0" fmla="*/ 342900 h 1476375"/>
                  <a:gd name="connsiteX1" fmla="*/ 114300 w 2238375"/>
                  <a:gd name="connsiteY1" fmla="*/ 352425 h 1476375"/>
                  <a:gd name="connsiteX2" fmla="*/ 209550 w 2238375"/>
                  <a:gd name="connsiteY2" fmla="*/ 390525 h 1476375"/>
                  <a:gd name="connsiteX3" fmla="*/ 352425 w 2238375"/>
                  <a:gd name="connsiteY3" fmla="*/ 314325 h 1476375"/>
                  <a:gd name="connsiteX4" fmla="*/ 447675 w 2238375"/>
                  <a:gd name="connsiteY4" fmla="*/ 257175 h 1476375"/>
                  <a:gd name="connsiteX5" fmla="*/ 542925 w 2238375"/>
                  <a:gd name="connsiteY5" fmla="*/ 228600 h 1476375"/>
                  <a:gd name="connsiteX6" fmla="*/ 657225 w 2238375"/>
                  <a:gd name="connsiteY6" fmla="*/ 142875 h 1476375"/>
                  <a:gd name="connsiteX7" fmla="*/ 762000 w 2238375"/>
                  <a:gd name="connsiteY7" fmla="*/ 85725 h 1476375"/>
                  <a:gd name="connsiteX8" fmla="*/ 828675 w 2238375"/>
                  <a:gd name="connsiteY8" fmla="*/ 47625 h 1476375"/>
                  <a:gd name="connsiteX9" fmla="*/ 952500 w 2238375"/>
                  <a:gd name="connsiteY9" fmla="*/ 38100 h 1476375"/>
                  <a:gd name="connsiteX10" fmla="*/ 1038225 w 2238375"/>
                  <a:gd name="connsiteY10" fmla="*/ 0 h 1476375"/>
                  <a:gd name="connsiteX11" fmla="*/ 1123950 w 2238375"/>
                  <a:gd name="connsiteY11" fmla="*/ 38100 h 1476375"/>
                  <a:gd name="connsiteX12" fmla="*/ 1123950 w 2238375"/>
                  <a:gd name="connsiteY12" fmla="*/ 38100 h 1476375"/>
                  <a:gd name="connsiteX13" fmla="*/ 1257300 w 2238375"/>
                  <a:gd name="connsiteY13" fmla="*/ 76200 h 1476375"/>
                  <a:gd name="connsiteX14" fmla="*/ 1257300 w 2238375"/>
                  <a:gd name="connsiteY14" fmla="*/ 76200 h 1476375"/>
                  <a:gd name="connsiteX15" fmla="*/ 1333500 w 2238375"/>
                  <a:gd name="connsiteY15" fmla="*/ 161925 h 1476375"/>
                  <a:gd name="connsiteX16" fmla="*/ 1390650 w 2238375"/>
                  <a:gd name="connsiteY16" fmla="*/ 209550 h 1476375"/>
                  <a:gd name="connsiteX17" fmla="*/ 1428750 w 2238375"/>
                  <a:gd name="connsiteY17" fmla="*/ 295275 h 1476375"/>
                  <a:gd name="connsiteX18" fmla="*/ 1428750 w 2238375"/>
                  <a:gd name="connsiteY18" fmla="*/ 295275 h 1476375"/>
                  <a:gd name="connsiteX19" fmla="*/ 1552575 w 2238375"/>
                  <a:gd name="connsiteY19" fmla="*/ 371475 h 1476375"/>
                  <a:gd name="connsiteX20" fmla="*/ 1628775 w 2238375"/>
                  <a:gd name="connsiteY20" fmla="*/ 419100 h 1476375"/>
                  <a:gd name="connsiteX21" fmla="*/ 1704975 w 2238375"/>
                  <a:gd name="connsiteY21" fmla="*/ 457200 h 1476375"/>
                  <a:gd name="connsiteX22" fmla="*/ 1762125 w 2238375"/>
                  <a:gd name="connsiteY22" fmla="*/ 533400 h 1476375"/>
                  <a:gd name="connsiteX23" fmla="*/ 1857375 w 2238375"/>
                  <a:gd name="connsiteY23" fmla="*/ 581025 h 1476375"/>
                  <a:gd name="connsiteX24" fmla="*/ 1905000 w 2238375"/>
                  <a:gd name="connsiteY24" fmla="*/ 666750 h 1476375"/>
                  <a:gd name="connsiteX25" fmla="*/ 1962150 w 2238375"/>
                  <a:gd name="connsiteY25" fmla="*/ 762000 h 1476375"/>
                  <a:gd name="connsiteX26" fmla="*/ 2028825 w 2238375"/>
                  <a:gd name="connsiteY26" fmla="*/ 828675 h 1476375"/>
                  <a:gd name="connsiteX27" fmla="*/ 2066925 w 2238375"/>
                  <a:gd name="connsiteY27" fmla="*/ 885825 h 1476375"/>
                  <a:gd name="connsiteX28" fmla="*/ 2105025 w 2238375"/>
                  <a:gd name="connsiteY28" fmla="*/ 1009650 h 1476375"/>
                  <a:gd name="connsiteX29" fmla="*/ 2181225 w 2238375"/>
                  <a:gd name="connsiteY29" fmla="*/ 1047750 h 1476375"/>
                  <a:gd name="connsiteX30" fmla="*/ 2190750 w 2238375"/>
                  <a:gd name="connsiteY30" fmla="*/ 1104900 h 1476375"/>
                  <a:gd name="connsiteX31" fmla="*/ 2162175 w 2238375"/>
                  <a:gd name="connsiteY31" fmla="*/ 1190625 h 1476375"/>
                  <a:gd name="connsiteX32" fmla="*/ 2219325 w 2238375"/>
                  <a:gd name="connsiteY32" fmla="*/ 1285875 h 1476375"/>
                  <a:gd name="connsiteX33" fmla="*/ 2190750 w 2238375"/>
                  <a:gd name="connsiteY33" fmla="*/ 1381125 h 1476375"/>
                  <a:gd name="connsiteX34" fmla="*/ 2238375 w 2238375"/>
                  <a:gd name="connsiteY34" fmla="*/ 1476375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38375" h="1476375">
                    <a:moveTo>
                      <a:pt x="0" y="342900"/>
                    </a:moveTo>
                    <a:lnTo>
                      <a:pt x="114300" y="352425"/>
                    </a:lnTo>
                    <a:lnTo>
                      <a:pt x="209550" y="390525"/>
                    </a:lnTo>
                    <a:lnTo>
                      <a:pt x="352425" y="314325"/>
                    </a:lnTo>
                    <a:lnTo>
                      <a:pt x="447675" y="257175"/>
                    </a:lnTo>
                    <a:lnTo>
                      <a:pt x="542925" y="228600"/>
                    </a:lnTo>
                    <a:lnTo>
                      <a:pt x="657225" y="142875"/>
                    </a:lnTo>
                    <a:lnTo>
                      <a:pt x="762000" y="85725"/>
                    </a:lnTo>
                    <a:lnTo>
                      <a:pt x="828675" y="47625"/>
                    </a:lnTo>
                    <a:lnTo>
                      <a:pt x="952500" y="38100"/>
                    </a:lnTo>
                    <a:lnTo>
                      <a:pt x="1038225" y="0"/>
                    </a:lnTo>
                    <a:lnTo>
                      <a:pt x="1123950" y="38100"/>
                    </a:lnTo>
                    <a:lnTo>
                      <a:pt x="1123950" y="38100"/>
                    </a:lnTo>
                    <a:lnTo>
                      <a:pt x="1257300" y="76200"/>
                    </a:lnTo>
                    <a:lnTo>
                      <a:pt x="1257300" y="76200"/>
                    </a:lnTo>
                    <a:lnTo>
                      <a:pt x="1333500" y="161925"/>
                    </a:lnTo>
                    <a:lnTo>
                      <a:pt x="1390650" y="209550"/>
                    </a:lnTo>
                    <a:lnTo>
                      <a:pt x="1428750" y="295275"/>
                    </a:lnTo>
                    <a:lnTo>
                      <a:pt x="1428750" y="295275"/>
                    </a:lnTo>
                    <a:lnTo>
                      <a:pt x="1552575" y="371475"/>
                    </a:lnTo>
                    <a:lnTo>
                      <a:pt x="1628775" y="419100"/>
                    </a:lnTo>
                    <a:lnTo>
                      <a:pt x="1704975" y="457200"/>
                    </a:lnTo>
                    <a:lnTo>
                      <a:pt x="1762125" y="533400"/>
                    </a:lnTo>
                    <a:lnTo>
                      <a:pt x="1857375" y="581025"/>
                    </a:lnTo>
                    <a:lnTo>
                      <a:pt x="1905000" y="666750"/>
                    </a:lnTo>
                    <a:lnTo>
                      <a:pt x="1962150" y="762000"/>
                    </a:lnTo>
                    <a:lnTo>
                      <a:pt x="2028825" y="828675"/>
                    </a:lnTo>
                    <a:lnTo>
                      <a:pt x="2066925" y="885825"/>
                    </a:lnTo>
                    <a:lnTo>
                      <a:pt x="2105025" y="1009650"/>
                    </a:lnTo>
                    <a:lnTo>
                      <a:pt x="2181225" y="1047750"/>
                    </a:lnTo>
                    <a:lnTo>
                      <a:pt x="2190750" y="1104900"/>
                    </a:lnTo>
                    <a:lnTo>
                      <a:pt x="2162175" y="1190625"/>
                    </a:lnTo>
                    <a:lnTo>
                      <a:pt x="2219325" y="1285875"/>
                    </a:lnTo>
                    <a:lnTo>
                      <a:pt x="2190750" y="1381125"/>
                    </a:lnTo>
                    <a:lnTo>
                      <a:pt x="2238375" y="147637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7696200" y="923925"/>
                <a:ext cx="1428750" cy="4314825"/>
              </a:xfrm>
              <a:custGeom>
                <a:avLst/>
                <a:gdLst>
                  <a:gd name="connsiteX0" fmla="*/ 9525 w 1428750"/>
                  <a:gd name="connsiteY0" fmla="*/ 0 h 4314825"/>
                  <a:gd name="connsiteX1" fmla="*/ 28575 w 1428750"/>
                  <a:gd name="connsiteY1" fmla="*/ 123825 h 4314825"/>
                  <a:gd name="connsiteX2" fmla="*/ 0 w 1428750"/>
                  <a:gd name="connsiteY2" fmla="*/ 190500 h 4314825"/>
                  <a:gd name="connsiteX3" fmla="*/ 0 w 1428750"/>
                  <a:gd name="connsiteY3" fmla="*/ 276225 h 4314825"/>
                  <a:gd name="connsiteX4" fmla="*/ 0 w 1428750"/>
                  <a:gd name="connsiteY4" fmla="*/ 371475 h 4314825"/>
                  <a:gd name="connsiteX5" fmla="*/ 0 w 1428750"/>
                  <a:gd name="connsiteY5" fmla="*/ 371475 h 4314825"/>
                  <a:gd name="connsiteX6" fmla="*/ 57150 w 1428750"/>
                  <a:gd name="connsiteY6" fmla="*/ 457200 h 4314825"/>
                  <a:gd name="connsiteX7" fmla="*/ 180975 w 1428750"/>
                  <a:gd name="connsiteY7" fmla="*/ 457200 h 4314825"/>
                  <a:gd name="connsiteX8" fmla="*/ 266700 w 1428750"/>
                  <a:gd name="connsiteY8" fmla="*/ 504825 h 4314825"/>
                  <a:gd name="connsiteX9" fmla="*/ 304800 w 1428750"/>
                  <a:gd name="connsiteY9" fmla="*/ 542925 h 4314825"/>
                  <a:gd name="connsiteX10" fmla="*/ 371475 w 1428750"/>
                  <a:gd name="connsiteY10" fmla="*/ 590550 h 4314825"/>
                  <a:gd name="connsiteX11" fmla="*/ 400050 w 1428750"/>
                  <a:gd name="connsiteY11" fmla="*/ 628650 h 4314825"/>
                  <a:gd name="connsiteX12" fmla="*/ 361950 w 1428750"/>
                  <a:gd name="connsiteY12" fmla="*/ 695325 h 4314825"/>
                  <a:gd name="connsiteX13" fmla="*/ 361950 w 1428750"/>
                  <a:gd name="connsiteY13" fmla="*/ 742950 h 4314825"/>
                  <a:gd name="connsiteX14" fmla="*/ 419100 w 1428750"/>
                  <a:gd name="connsiteY14" fmla="*/ 762000 h 4314825"/>
                  <a:gd name="connsiteX15" fmla="*/ 495300 w 1428750"/>
                  <a:gd name="connsiteY15" fmla="*/ 781050 h 4314825"/>
                  <a:gd name="connsiteX16" fmla="*/ 504825 w 1428750"/>
                  <a:gd name="connsiteY16" fmla="*/ 866775 h 4314825"/>
                  <a:gd name="connsiteX17" fmla="*/ 523875 w 1428750"/>
                  <a:gd name="connsiteY17" fmla="*/ 923925 h 4314825"/>
                  <a:gd name="connsiteX18" fmla="*/ 533400 w 1428750"/>
                  <a:gd name="connsiteY18" fmla="*/ 1000125 h 4314825"/>
                  <a:gd name="connsiteX19" fmla="*/ 552450 w 1428750"/>
                  <a:gd name="connsiteY19" fmla="*/ 1076325 h 4314825"/>
                  <a:gd name="connsiteX20" fmla="*/ 590550 w 1428750"/>
                  <a:gd name="connsiteY20" fmla="*/ 1104900 h 4314825"/>
                  <a:gd name="connsiteX21" fmla="*/ 552450 w 1428750"/>
                  <a:gd name="connsiteY21" fmla="*/ 1190625 h 4314825"/>
                  <a:gd name="connsiteX22" fmla="*/ 552450 w 1428750"/>
                  <a:gd name="connsiteY22" fmla="*/ 1247775 h 4314825"/>
                  <a:gd name="connsiteX23" fmla="*/ 581025 w 1428750"/>
                  <a:gd name="connsiteY23" fmla="*/ 1304925 h 4314825"/>
                  <a:gd name="connsiteX24" fmla="*/ 581025 w 1428750"/>
                  <a:gd name="connsiteY24" fmla="*/ 1390650 h 4314825"/>
                  <a:gd name="connsiteX25" fmla="*/ 581025 w 1428750"/>
                  <a:gd name="connsiteY25" fmla="*/ 1466850 h 4314825"/>
                  <a:gd name="connsiteX26" fmla="*/ 590550 w 1428750"/>
                  <a:gd name="connsiteY26" fmla="*/ 1524000 h 4314825"/>
                  <a:gd name="connsiteX27" fmla="*/ 676275 w 1428750"/>
                  <a:gd name="connsiteY27" fmla="*/ 1571625 h 4314825"/>
                  <a:gd name="connsiteX28" fmla="*/ 676275 w 1428750"/>
                  <a:gd name="connsiteY28" fmla="*/ 1571625 h 4314825"/>
                  <a:gd name="connsiteX29" fmla="*/ 790575 w 1428750"/>
                  <a:gd name="connsiteY29" fmla="*/ 1666875 h 4314825"/>
                  <a:gd name="connsiteX30" fmla="*/ 781050 w 1428750"/>
                  <a:gd name="connsiteY30" fmla="*/ 1752600 h 4314825"/>
                  <a:gd name="connsiteX31" fmla="*/ 781050 w 1428750"/>
                  <a:gd name="connsiteY31" fmla="*/ 1828800 h 4314825"/>
                  <a:gd name="connsiteX32" fmla="*/ 781050 w 1428750"/>
                  <a:gd name="connsiteY32" fmla="*/ 1828800 h 4314825"/>
                  <a:gd name="connsiteX33" fmla="*/ 895350 w 1428750"/>
                  <a:gd name="connsiteY33" fmla="*/ 1933575 h 4314825"/>
                  <a:gd name="connsiteX34" fmla="*/ 847725 w 1428750"/>
                  <a:gd name="connsiteY34" fmla="*/ 2019300 h 4314825"/>
                  <a:gd name="connsiteX35" fmla="*/ 847725 w 1428750"/>
                  <a:gd name="connsiteY35" fmla="*/ 2019300 h 4314825"/>
                  <a:gd name="connsiteX36" fmla="*/ 876300 w 1428750"/>
                  <a:gd name="connsiteY36" fmla="*/ 2114550 h 4314825"/>
                  <a:gd name="connsiteX37" fmla="*/ 942975 w 1428750"/>
                  <a:gd name="connsiteY37" fmla="*/ 2105025 h 4314825"/>
                  <a:gd name="connsiteX38" fmla="*/ 914400 w 1428750"/>
                  <a:gd name="connsiteY38" fmla="*/ 2209800 h 4314825"/>
                  <a:gd name="connsiteX39" fmla="*/ 971550 w 1428750"/>
                  <a:gd name="connsiteY39" fmla="*/ 2257425 h 4314825"/>
                  <a:gd name="connsiteX40" fmla="*/ 1028700 w 1428750"/>
                  <a:gd name="connsiteY40" fmla="*/ 2352675 h 4314825"/>
                  <a:gd name="connsiteX41" fmla="*/ 1057275 w 1428750"/>
                  <a:gd name="connsiteY41" fmla="*/ 2400300 h 4314825"/>
                  <a:gd name="connsiteX42" fmla="*/ 1123950 w 1428750"/>
                  <a:gd name="connsiteY42" fmla="*/ 2476500 h 4314825"/>
                  <a:gd name="connsiteX43" fmla="*/ 1171575 w 1428750"/>
                  <a:gd name="connsiteY43" fmla="*/ 2543175 h 4314825"/>
                  <a:gd name="connsiteX44" fmla="*/ 1200150 w 1428750"/>
                  <a:gd name="connsiteY44" fmla="*/ 2619375 h 4314825"/>
                  <a:gd name="connsiteX45" fmla="*/ 1219200 w 1428750"/>
                  <a:gd name="connsiteY45" fmla="*/ 2695575 h 4314825"/>
                  <a:gd name="connsiteX46" fmla="*/ 1228725 w 1428750"/>
                  <a:gd name="connsiteY46" fmla="*/ 2733675 h 4314825"/>
                  <a:gd name="connsiteX47" fmla="*/ 1352550 w 1428750"/>
                  <a:gd name="connsiteY47" fmla="*/ 2695575 h 4314825"/>
                  <a:gd name="connsiteX48" fmla="*/ 1390650 w 1428750"/>
                  <a:gd name="connsiteY48" fmla="*/ 2743200 h 4314825"/>
                  <a:gd name="connsiteX49" fmla="*/ 1400175 w 1428750"/>
                  <a:gd name="connsiteY49" fmla="*/ 2800350 h 4314825"/>
                  <a:gd name="connsiteX50" fmla="*/ 1400175 w 1428750"/>
                  <a:gd name="connsiteY50" fmla="*/ 2800350 h 4314825"/>
                  <a:gd name="connsiteX51" fmla="*/ 1323975 w 1428750"/>
                  <a:gd name="connsiteY51" fmla="*/ 2876550 h 4314825"/>
                  <a:gd name="connsiteX52" fmla="*/ 1333500 w 1428750"/>
                  <a:gd name="connsiteY52" fmla="*/ 2971800 h 4314825"/>
                  <a:gd name="connsiteX53" fmla="*/ 1333500 w 1428750"/>
                  <a:gd name="connsiteY53" fmla="*/ 3028950 h 4314825"/>
                  <a:gd name="connsiteX54" fmla="*/ 1333500 w 1428750"/>
                  <a:gd name="connsiteY54" fmla="*/ 3133725 h 4314825"/>
                  <a:gd name="connsiteX55" fmla="*/ 1333500 w 1428750"/>
                  <a:gd name="connsiteY55" fmla="*/ 3133725 h 4314825"/>
                  <a:gd name="connsiteX56" fmla="*/ 1400175 w 1428750"/>
                  <a:gd name="connsiteY56" fmla="*/ 3219450 h 4314825"/>
                  <a:gd name="connsiteX57" fmla="*/ 1428750 w 1428750"/>
                  <a:gd name="connsiteY57" fmla="*/ 3248025 h 4314825"/>
                  <a:gd name="connsiteX58" fmla="*/ 1419225 w 1428750"/>
                  <a:gd name="connsiteY58" fmla="*/ 3371850 h 4314825"/>
                  <a:gd name="connsiteX59" fmla="*/ 1371600 w 1428750"/>
                  <a:gd name="connsiteY59" fmla="*/ 3429000 h 4314825"/>
                  <a:gd name="connsiteX60" fmla="*/ 1343025 w 1428750"/>
                  <a:gd name="connsiteY60" fmla="*/ 3543300 h 4314825"/>
                  <a:gd name="connsiteX61" fmla="*/ 1343025 w 1428750"/>
                  <a:gd name="connsiteY61" fmla="*/ 3619500 h 4314825"/>
                  <a:gd name="connsiteX62" fmla="*/ 1333500 w 1428750"/>
                  <a:gd name="connsiteY62" fmla="*/ 3724275 h 4314825"/>
                  <a:gd name="connsiteX63" fmla="*/ 1381125 w 1428750"/>
                  <a:gd name="connsiteY63" fmla="*/ 3762375 h 4314825"/>
                  <a:gd name="connsiteX64" fmla="*/ 1419225 w 1428750"/>
                  <a:gd name="connsiteY64" fmla="*/ 3810000 h 4314825"/>
                  <a:gd name="connsiteX65" fmla="*/ 1390650 w 1428750"/>
                  <a:gd name="connsiteY65" fmla="*/ 3905250 h 4314825"/>
                  <a:gd name="connsiteX66" fmla="*/ 1371600 w 1428750"/>
                  <a:gd name="connsiteY66" fmla="*/ 4010025 h 4314825"/>
                  <a:gd name="connsiteX67" fmla="*/ 1381125 w 1428750"/>
                  <a:gd name="connsiteY67" fmla="*/ 4114800 h 4314825"/>
                  <a:gd name="connsiteX68" fmla="*/ 1333500 w 1428750"/>
                  <a:gd name="connsiteY68" fmla="*/ 4162425 h 4314825"/>
                  <a:gd name="connsiteX69" fmla="*/ 1352550 w 1428750"/>
                  <a:gd name="connsiteY69" fmla="*/ 4295775 h 4314825"/>
                  <a:gd name="connsiteX70" fmla="*/ 1343025 w 1428750"/>
                  <a:gd name="connsiteY70" fmla="*/ 4314825 h 431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428750" h="4314825">
                    <a:moveTo>
                      <a:pt x="9525" y="0"/>
                    </a:moveTo>
                    <a:lnTo>
                      <a:pt x="28575" y="123825"/>
                    </a:lnTo>
                    <a:lnTo>
                      <a:pt x="0" y="190500"/>
                    </a:lnTo>
                    <a:lnTo>
                      <a:pt x="0" y="276225"/>
                    </a:lnTo>
                    <a:lnTo>
                      <a:pt x="0" y="371475"/>
                    </a:lnTo>
                    <a:lnTo>
                      <a:pt x="0" y="371475"/>
                    </a:lnTo>
                    <a:lnTo>
                      <a:pt x="57150" y="457200"/>
                    </a:lnTo>
                    <a:lnTo>
                      <a:pt x="180975" y="457200"/>
                    </a:lnTo>
                    <a:lnTo>
                      <a:pt x="266700" y="504825"/>
                    </a:lnTo>
                    <a:lnTo>
                      <a:pt x="304800" y="542925"/>
                    </a:lnTo>
                    <a:lnTo>
                      <a:pt x="371475" y="590550"/>
                    </a:lnTo>
                    <a:lnTo>
                      <a:pt x="400050" y="628650"/>
                    </a:lnTo>
                    <a:lnTo>
                      <a:pt x="361950" y="695325"/>
                    </a:lnTo>
                    <a:lnTo>
                      <a:pt x="361950" y="742950"/>
                    </a:lnTo>
                    <a:lnTo>
                      <a:pt x="419100" y="762000"/>
                    </a:lnTo>
                    <a:lnTo>
                      <a:pt x="495300" y="781050"/>
                    </a:lnTo>
                    <a:lnTo>
                      <a:pt x="504825" y="866775"/>
                    </a:lnTo>
                    <a:lnTo>
                      <a:pt x="523875" y="923925"/>
                    </a:lnTo>
                    <a:lnTo>
                      <a:pt x="533400" y="1000125"/>
                    </a:lnTo>
                    <a:lnTo>
                      <a:pt x="552450" y="1076325"/>
                    </a:lnTo>
                    <a:lnTo>
                      <a:pt x="590550" y="1104900"/>
                    </a:lnTo>
                    <a:lnTo>
                      <a:pt x="552450" y="1190625"/>
                    </a:lnTo>
                    <a:lnTo>
                      <a:pt x="552450" y="1247775"/>
                    </a:lnTo>
                    <a:lnTo>
                      <a:pt x="581025" y="1304925"/>
                    </a:lnTo>
                    <a:lnTo>
                      <a:pt x="581025" y="1390650"/>
                    </a:lnTo>
                    <a:lnTo>
                      <a:pt x="581025" y="1466850"/>
                    </a:lnTo>
                    <a:lnTo>
                      <a:pt x="590550" y="1524000"/>
                    </a:lnTo>
                    <a:lnTo>
                      <a:pt x="676275" y="1571625"/>
                    </a:lnTo>
                    <a:lnTo>
                      <a:pt x="676275" y="1571625"/>
                    </a:lnTo>
                    <a:lnTo>
                      <a:pt x="790575" y="1666875"/>
                    </a:lnTo>
                    <a:lnTo>
                      <a:pt x="781050" y="1752600"/>
                    </a:lnTo>
                    <a:lnTo>
                      <a:pt x="781050" y="1828800"/>
                    </a:lnTo>
                    <a:lnTo>
                      <a:pt x="781050" y="1828800"/>
                    </a:lnTo>
                    <a:lnTo>
                      <a:pt x="895350" y="1933575"/>
                    </a:lnTo>
                    <a:lnTo>
                      <a:pt x="847725" y="2019300"/>
                    </a:lnTo>
                    <a:lnTo>
                      <a:pt x="847725" y="2019300"/>
                    </a:lnTo>
                    <a:lnTo>
                      <a:pt x="876300" y="2114550"/>
                    </a:lnTo>
                    <a:lnTo>
                      <a:pt x="942975" y="2105025"/>
                    </a:lnTo>
                    <a:lnTo>
                      <a:pt x="914400" y="2209800"/>
                    </a:lnTo>
                    <a:lnTo>
                      <a:pt x="971550" y="2257425"/>
                    </a:lnTo>
                    <a:lnTo>
                      <a:pt x="1028700" y="2352675"/>
                    </a:lnTo>
                    <a:lnTo>
                      <a:pt x="1057275" y="2400300"/>
                    </a:lnTo>
                    <a:lnTo>
                      <a:pt x="1123950" y="2476500"/>
                    </a:lnTo>
                    <a:lnTo>
                      <a:pt x="1171575" y="2543175"/>
                    </a:lnTo>
                    <a:lnTo>
                      <a:pt x="1200150" y="2619375"/>
                    </a:lnTo>
                    <a:lnTo>
                      <a:pt x="1219200" y="2695575"/>
                    </a:lnTo>
                    <a:lnTo>
                      <a:pt x="1228725" y="2733675"/>
                    </a:lnTo>
                    <a:lnTo>
                      <a:pt x="1352550" y="2695575"/>
                    </a:lnTo>
                    <a:lnTo>
                      <a:pt x="1390650" y="2743200"/>
                    </a:lnTo>
                    <a:lnTo>
                      <a:pt x="1400175" y="2800350"/>
                    </a:lnTo>
                    <a:lnTo>
                      <a:pt x="1400175" y="2800350"/>
                    </a:lnTo>
                    <a:lnTo>
                      <a:pt x="1323975" y="2876550"/>
                    </a:lnTo>
                    <a:lnTo>
                      <a:pt x="1333500" y="2971800"/>
                    </a:lnTo>
                    <a:lnTo>
                      <a:pt x="1333500" y="3028950"/>
                    </a:lnTo>
                    <a:lnTo>
                      <a:pt x="1333500" y="3133725"/>
                    </a:lnTo>
                    <a:lnTo>
                      <a:pt x="1333500" y="3133725"/>
                    </a:lnTo>
                    <a:lnTo>
                      <a:pt x="1400175" y="3219450"/>
                    </a:lnTo>
                    <a:lnTo>
                      <a:pt x="1428750" y="3248025"/>
                    </a:lnTo>
                    <a:lnTo>
                      <a:pt x="1419225" y="3371850"/>
                    </a:lnTo>
                    <a:lnTo>
                      <a:pt x="1371600" y="3429000"/>
                    </a:lnTo>
                    <a:lnTo>
                      <a:pt x="1343025" y="3543300"/>
                    </a:lnTo>
                    <a:lnTo>
                      <a:pt x="1343025" y="3619500"/>
                    </a:lnTo>
                    <a:lnTo>
                      <a:pt x="1333500" y="3724275"/>
                    </a:lnTo>
                    <a:lnTo>
                      <a:pt x="1381125" y="3762375"/>
                    </a:lnTo>
                    <a:lnTo>
                      <a:pt x="1419225" y="3810000"/>
                    </a:lnTo>
                    <a:lnTo>
                      <a:pt x="1390650" y="3905250"/>
                    </a:lnTo>
                    <a:lnTo>
                      <a:pt x="1371600" y="4010025"/>
                    </a:lnTo>
                    <a:lnTo>
                      <a:pt x="1381125" y="4114800"/>
                    </a:lnTo>
                    <a:lnTo>
                      <a:pt x="1333500" y="4162425"/>
                    </a:lnTo>
                    <a:lnTo>
                      <a:pt x="1352550" y="4295775"/>
                    </a:lnTo>
                    <a:lnTo>
                      <a:pt x="1343025" y="4314825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Forme libre 17"/>
              <p:cNvSpPr/>
              <p:nvPr/>
            </p:nvSpPr>
            <p:spPr>
              <a:xfrm>
                <a:off x="6915150" y="1323975"/>
                <a:ext cx="1485900" cy="2171700"/>
              </a:xfrm>
              <a:custGeom>
                <a:avLst/>
                <a:gdLst>
                  <a:gd name="connsiteX0" fmla="*/ 0 w 1485900"/>
                  <a:gd name="connsiteY0" fmla="*/ 180975 h 2171700"/>
                  <a:gd name="connsiteX1" fmla="*/ 38100 w 1485900"/>
                  <a:gd name="connsiteY1" fmla="*/ 85725 h 2171700"/>
                  <a:gd name="connsiteX2" fmla="*/ 57150 w 1485900"/>
                  <a:gd name="connsiteY2" fmla="*/ 47625 h 2171700"/>
                  <a:gd name="connsiteX3" fmla="*/ 161925 w 1485900"/>
                  <a:gd name="connsiteY3" fmla="*/ 0 h 2171700"/>
                  <a:gd name="connsiteX4" fmla="*/ 180975 w 1485900"/>
                  <a:gd name="connsiteY4" fmla="*/ 38100 h 2171700"/>
                  <a:gd name="connsiteX5" fmla="*/ 247650 w 1485900"/>
                  <a:gd name="connsiteY5" fmla="*/ 57150 h 2171700"/>
                  <a:gd name="connsiteX6" fmla="*/ 285750 w 1485900"/>
                  <a:gd name="connsiteY6" fmla="*/ 95250 h 2171700"/>
                  <a:gd name="connsiteX7" fmla="*/ 285750 w 1485900"/>
                  <a:gd name="connsiteY7" fmla="*/ 152400 h 2171700"/>
                  <a:gd name="connsiteX8" fmla="*/ 314325 w 1485900"/>
                  <a:gd name="connsiteY8" fmla="*/ 209550 h 2171700"/>
                  <a:gd name="connsiteX9" fmla="*/ 314325 w 1485900"/>
                  <a:gd name="connsiteY9" fmla="*/ 209550 h 2171700"/>
                  <a:gd name="connsiteX10" fmla="*/ 381000 w 1485900"/>
                  <a:gd name="connsiteY10" fmla="*/ 266700 h 2171700"/>
                  <a:gd name="connsiteX11" fmla="*/ 447675 w 1485900"/>
                  <a:gd name="connsiteY11" fmla="*/ 304800 h 2171700"/>
                  <a:gd name="connsiteX12" fmla="*/ 447675 w 1485900"/>
                  <a:gd name="connsiteY12" fmla="*/ 304800 h 2171700"/>
                  <a:gd name="connsiteX13" fmla="*/ 514350 w 1485900"/>
                  <a:gd name="connsiteY13" fmla="*/ 409575 h 2171700"/>
                  <a:gd name="connsiteX14" fmla="*/ 533400 w 1485900"/>
                  <a:gd name="connsiteY14" fmla="*/ 495300 h 2171700"/>
                  <a:gd name="connsiteX15" fmla="*/ 542925 w 1485900"/>
                  <a:gd name="connsiteY15" fmla="*/ 552450 h 2171700"/>
                  <a:gd name="connsiteX16" fmla="*/ 590550 w 1485900"/>
                  <a:gd name="connsiteY16" fmla="*/ 638175 h 2171700"/>
                  <a:gd name="connsiteX17" fmla="*/ 628650 w 1485900"/>
                  <a:gd name="connsiteY17" fmla="*/ 685800 h 2171700"/>
                  <a:gd name="connsiteX18" fmla="*/ 628650 w 1485900"/>
                  <a:gd name="connsiteY18" fmla="*/ 685800 h 2171700"/>
                  <a:gd name="connsiteX19" fmla="*/ 704850 w 1485900"/>
                  <a:gd name="connsiteY19" fmla="*/ 790575 h 2171700"/>
                  <a:gd name="connsiteX20" fmla="*/ 704850 w 1485900"/>
                  <a:gd name="connsiteY20" fmla="*/ 790575 h 2171700"/>
                  <a:gd name="connsiteX21" fmla="*/ 733425 w 1485900"/>
                  <a:gd name="connsiteY21" fmla="*/ 876300 h 2171700"/>
                  <a:gd name="connsiteX22" fmla="*/ 742950 w 1485900"/>
                  <a:gd name="connsiteY22" fmla="*/ 962025 h 2171700"/>
                  <a:gd name="connsiteX23" fmla="*/ 800100 w 1485900"/>
                  <a:gd name="connsiteY23" fmla="*/ 1038225 h 2171700"/>
                  <a:gd name="connsiteX24" fmla="*/ 819150 w 1485900"/>
                  <a:gd name="connsiteY24" fmla="*/ 1104900 h 2171700"/>
                  <a:gd name="connsiteX25" fmla="*/ 866775 w 1485900"/>
                  <a:gd name="connsiteY25" fmla="*/ 1123950 h 2171700"/>
                  <a:gd name="connsiteX26" fmla="*/ 876300 w 1485900"/>
                  <a:gd name="connsiteY26" fmla="*/ 1228725 h 2171700"/>
                  <a:gd name="connsiteX27" fmla="*/ 876300 w 1485900"/>
                  <a:gd name="connsiteY27" fmla="*/ 1228725 h 2171700"/>
                  <a:gd name="connsiteX28" fmla="*/ 962025 w 1485900"/>
                  <a:gd name="connsiteY28" fmla="*/ 1333500 h 2171700"/>
                  <a:gd name="connsiteX29" fmla="*/ 952500 w 1485900"/>
                  <a:gd name="connsiteY29" fmla="*/ 1419225 h 2171700"/>
                  <a:gd name="connsiteX30" fmla="*/ 1057275 w 1485900"/>
                  <a:gd name="connsiteY30" fmla="*/ 1485900 h 2171700"/>
                  <a:gd name="connsiteX31" fmla="*/ 1114425 w 1485900"/>
                  <a:gd name="connsiteY31" fmla="*/ 1524000 h 2171700"/>
                  <a:gd name="connsiteX32" fmla="*/ 1190625 w 1485900"/>
                  <a:gd name="connsiteY32" fmla="*/ 1571625 h 2171700"/>
                  <a:gd name="connsiteX33" fmla="*/ 1247775 w 1485900"/>
                  <a:gd name="connsiteY33" fmla="*/ 1647825 h 2171700"/>
                  <a:gd name="connsiteX34" fmla="*/ 1323975 w 1485900"/>
                  <a:gd name="connsiteY34" fmla="*/ 1685925 h 2171700"/>
                  <a:gd name="connsiteX35" fmla="*/ 1371600 w 1485900"/>
                  <a:gd name="connsiteY35" fmla="*/ 1781175 h 2171700"/>
                  <a:gd name="connsiteX36" fmla="*/ 1362075 w 1485900"/>
                  <a:gd name="connsiteY36" fmla="*/ 1885950 h 2171700"/>
                  <a:gd name="connsiteX37" fmla="*/ 1352550 w 1485900"/>
                  <a:gd name="connsiteY37" fmla="*/ 1990725 h 2171700"/>
                  <a:gd name="connsiteX38" fmla="*/ 1419225 w 1485900"/>
                  <a:gd name="connsiteY38" fmla="*/ 2019300 h 2171700"/>
                  <a:gd name="connsiteX39" fmla="*/ 1381125 w 1485900"/>
                  <a:gd name="connsiteY39" fmla="*/ 2095500 h 2171700"/>
                  <a:gd name="connsiteX40" fmla="*/ 1485900 w 1485900"/>
                  <a:gd name="connsiteY40" fmla="*/ 21717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85900" h="2171700">
                    <a:moveTo>
                      <a:pt x="0" y="180975"/>
                    </a:moveTo>
                    <a:lnTo>
                      <a:pt x="38100" y="85725"/>
                    </a:lnTo>
                    <a:lnTo>
                      <a:pt x="57150" y="47625"/>
                    </a:lnTo>
                    <a:lnTo>
                      <a:pt x="161925" y="0"/>
                    </a:lnTo>
                    <a:lnTo>
                      <a:pt x="180975" y="38100"/>
                    </a:lnTo>
                    <a:lnTo>
                      <a:pt x="247650" y="57150"/>
                    </a:lnTo>
                    <a:lnTo>
                      <a:pt x="285750" y="95250"/>
                    </a:lnTo>
                    <a:lnTo>
                      <a:pt x="285750" y="152400"/>
                    </a:lnTo>
                    <a:lnTo>
                      <a:pt x="314325" y="209550"/>
                    </a:lnTo>
                    <a:lnTo>
                      <a:pt x="314325" y="209550"/>
                    </a:lnTo>
                    <a:lnTo>
                      <a:pt x="381000" y="266700"/>
                    </a:lnTo>
                    <a:lnTo>
                      <a:pt x="447675" y="304800"/>
                    </a:lnTo>
                    <a:lnTo>
                      <a:pt x="447675" y="304800"/>
                    </a:lnTo>
                    <a:lnTo>
                      <a:pt x="514350" y="409575"/>
                    </a:lnTo>
                    <a:lnTo>
                      <a:pt x="533400" y="495300"/>
                    </a:lnTo>
                    <a:lnTo>
                      <a:pt x="542925" y="552450"/>
                    </a:lnTo>
                    <a:lnTo>
                      <a:pt x="590550" y="638175"/>
                    </a:lnTo>
                    <a:lnTo>
                      <a:pt x="628650" y="685800"/>
                    </a:lnTo>
                    <a:lnTo>
                      <a:pt x="628650" y="685800"/>
                    </a:lnTo>
                    <a:lnTo>
                      <a:pt x="704850" y="790575"/>
                    </a:lnTo>
                    <a:lnTo>
                      <a:pt x="704850" y="790575"/>
                    </a:lnTo>
                    <a:lnTo>
                      <a:pt x="733425" y="876300"/>
                    </a:lnTo>
                    <a:lnTo>
                      <a:pt x="742950" y="962025"/>
                    </a:lnTo>
                    <a:lnTo>
                      <a:pt x="800100" y="1038225"/>
                    </a:lnTo>
                    <a:lnTo>
                      <a:pt x="819150" y="1104900"/>
                    </a:lnTo>
                    <a:lnTo>
                      <a:pt x="866775" y="1123950"/>
                    </a:lnTo>
                    <a:lnTo>
                      <a:pt x="876300" y="1228725"/>
                    </a:lnTo>
                    <a:lnTo>
                      <a:pt x="876300" y="1228725"/>
                    </a:lnTo>
                    <a:lnTo>
                      <a:pt x="962025" y="1333500"/>
                    </a:lnTo>
                    <a:lnTo>
                      <a:pt x="952500" y="1419225"/>
                    </a:lnTo>
                    <a:lnTo>
                      <a:pt x="1057275" y="1485900"/>
                    </a:lnTo>
                    <a:lnTo>
                      <a:pt x="1114425" y="1524000"/>
                    </a:lnTo>
                    <a:lnTo>
                      <a:pt x="1190625" y="1571625"/>
                    </a:lnTo>
                    <a:lnTo>
                      <a:pt x="1247775" y="1647825"/>
                    </a:lnTo>
                    <a:lnTo>
                      <a:pt x="1323975" y="1685925"/>
                    </a:lnTo>
                    <a:lnTo>
                      <a:pt x="1371600" y="1781175"/>
                    </a:lnTo>
                    <a:lnTo>
                      <a:pt x="1362075" y="1885950"/>
                    </a:lnTo>
                    <a:lnTo>
                      <a:pt x="1352550" y="1990725"/>
                    </a:lnTo>
                    <a:lnTo>
                      <a:pt x="1419225" y="2019300"/>
                    </a:lnTo>
                    <a:lnTo>
                      <a:pt x="1381125" y="2095500"/>
                    </a:lnTo>
                    <a:lnTo>
                      <a:pt x="1485900" y="217170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259632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4138848" y="3116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3635896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959038" y="32691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3031046" y="28214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060342" y="242088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38400" y="112604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1628775" y="16118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3075880" y="166954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3103054" y="191185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3575347" y="12879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2667000" y="174250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2339752" y="209759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924695" y="1844228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5165452" y="17065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8100392" y="170554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5868144" y="2667000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382556" y="3493579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438454" y="315277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308304" y="381895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4988334" y="3557587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5210980" y="50851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653086" y="349777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3923928" y="4337484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Ellipse 65"/>
              <p:cNvSpPr/>
              <p:nvPr/>
            </p:nvSpPr>
            <p:spPr>
              <a:xfrm>
                <a:off x="6745796" y="5147692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1504139" y="942975"/>
                <a:ext cx="907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Compiègne</a:t>
                </a:r>
                <a:endParaRPr lang="fr-FR" sz="1200" b="1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504139" y="1844824"/>
                <a:ext cx="5549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Senlis</a:t>
                </a:r>
                <a:endParaRPr lang="fr-FR" sz="1200" b="1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1191701" y="1458193"/>
                <a:ext cx="473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Creil</a:t>
                </a:r>
                <a:endParaRPr lang="fr-FR" sz="1200" b="1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1628775" y="2031231"/>
                <a:ext cx="918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Nanteuil-</a:t>
                </a:r>
              </a:p>
              <a:p>
                <a:r>
                  <a:rPr lang="fr-FR" sz="1200" b="1" dirty="0" smtClean="0"/>
                  <a:t>Le-</a:t>
                </a:r>
                <a:r>
                  <a:rPr lang="fr-FR" sz="1200" b="1" dirty="0" err="1" smtClean="0"/>
                  <a:t>Haudoin</a:t>
                </a:r>
                <a:endParaRPr lang="fr-FR" sz="1200" b="1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039084" y="3252584"/>
                <a:ext cx="4926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Paris</a:t>
                </a:r>
                <a:endParaRPr lang="fr-FR" sz="1200" b="1" dirty="0"/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3283313" y="925164"/>
                <a:ext cx="728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Soissons</a:t>
                </a:r>
                <a:endParaRPr lang="fr-FR" sz="1200" b="1" dirty="0"/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4997813" y="1428546"/>
                <a:ext cx="5703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200" b="1" dirty="0" smtClean="0"/>
                  <a:t>Reims</a:t>
                </a:r>
                <a:endParaRPr lang="fr-FR" sz="1200" b="1" dirty="0"/>
              </a:p>
            </p:txBody>
          </p:sp>
          <p:sp>
            <p:nvSpPr>
              <p:cNvPr id="74" name="ZoneTexte 73"/>
              <p:cNvSpPr txBox="1"/>
              <p:nvPr/>
            </p:nvSpPr>
            <p:spPr>
              <a:xfrm>
                <a:off x="2168850" y="1473321"/>
                <a:ext cx="688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Crépy</a:t>
                </a:r>
                <a:r>
                  <a:rPr lang="fr-FR" sz="1200" b="1" dirty="0" smtClean="0"/>
                  <a:t>-V</a:t>
                </a:r>
                <a:endParaRPr lang="fr-FR" sz="1200" b="1" dirty="0"/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2867479" y="1429622"/>
                <a:ext cx="7101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Villers-C</a:t>
                </a:r>
                <a:endParaRPr lang="fr-FR" sz="1200" b="1" dirty="0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3707904" y="2391271"/>
                <a:ext cx="756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Château-</a:t>
                </a:r>
              </a:p>
              <a:p>
                <a:r>
                  <a:rPr lang="fr-FR" sz="1200" b="1" dirty="0" smtClean="0"/>
                  <a:t>Thierry</a:t>
                </a:r>
                <a:endParaRPr lang="fr-FR" sz="1200" b="1" dirty="0"/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3078687" y="2755004"/>
                <a:ext cx="15477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La Ferté-sous-Jouarre</a:t>
                </a:r>
                <a:endParaRPr lang="fr-FR" sz="1200" b="1" dirty="0"/>
              </a:p>
            </p:txBody>
          </p:sp>
          <p:sp>
            <p:nvSpPr>
              <p:cNvPr id="78" name="ZoneTexte 77"/>
              <p:cNvSpPr txBox="1"/>
              <p:nvPr/>
            </p:nvSpPr>
            <p:spPr>
              <a:xfrm>
                <a:off x="4895541" y="2499925"/>
                <a:ext cx="7028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Epernay</a:t>
                </a:r>
                <a:endParaRPr lang="fr-FR" sz="1200" b="1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5921102" y="2654786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Chalons</a:t>
                </a:r>
                <a:endParaRPr lang="fr-FR" sz="1200" b="1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6418560" y="3525368"/>
                <a:ext cx="12295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Vitry-le-François</a:t>
                </a:r>
                <a:endParaRPr lang="fr-FR" sz="1200" b="1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157291" y="2875776"/>
                <a:ext cx="6822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Revigny</a:t>
                </a:r>
                <a:endParaRPr lang="fr-FR" sz="1200" b="1" dirty="0"/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8172400" y="1345325"/>
                <a:ext cx="647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Verdun</a:t>
                </a:r>
                <a:endParaRPr lang="fr-FR" sz="1200" b="1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2088195" y="3363044"/>
                <a:ext cx="10340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Coulommiers</a:t>
                </a:r>
                <a:endParaRPr lang="fr-FR" sz="1200" b="1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4174275" y="2924944"/>
                <a:ext cx="904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Montmirail</a:t>
                </a:r>
                <a:endParaRPr lang="fr-FR" sz="1200" b="1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526618" y="3474392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Fère-</a:t>
                </a:r>
              </a:p>
              <a:p>
                <a:r>
                  <a:rPr lang="fr-FR" sz="1200" b="1" dirty="0" smtClean="0"/>
                  <a:t>Champenoise</a:t>
                </a:r>
                <a:endParaRPr lang="fr-FR" sz="1200" b="1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5508104" y="3579603"/>
                <a:ext cx="955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err="1" smtClean="0"/>
                  <a:t>Sommesous</a:t>
                </a:r>
                <a:endParaRPr lang="fr-FR" sz="1200" b="1" dirty="0"/>
              </a:p>
            </p:txBody>
          </p:sp>
          <p:sp>
            <p:nvSpPr>
              <p:cNvPr id="87" name="ZoneTexte 86"/>
              <p:cNvSpPr txBox="1"/>
              <p:nvPr/>
            </p:nvSpPr>
            <p:spPr>
              <a:xfrm>
                <a:off x="4912436" y="5219700"/>
                <a:ext cx="5970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Troyes</a:t>
                </a:r>
                <a:endParaRPr lang="fr-FR" sz="1200" b="1" dirty="0"/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3783001" y="4382524"/>
                <a:ext cx="788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Nogent-</a:t>
                </a:r>
              </a:p>
              <a:p>
                <a:r>
                  <a:rPr lang="fr-FR" sz="1200" b="1" dirty="0" smtClean="0"/>
                  <a:t>Sur-Seine</a:t>
                </a:r>
                <a:endParaRPr lang="fr-FR" sz="1200" b="1" dirty="0"/>
              </a:p>
            </p:txBody>
          </p:sp>
          <p:sp>
            <p:nvSpPr>
              <p:cNvPr id="89" name="ZoneTexte 88"/>
              <p:cNvSpPr txBox="1"/>
              <p:nvPr/>
            </p:nvSpPr>
            <p:spPr>
              <a:xfrm>
                <a:off x="6391275" y="5238750"/>
                <a:ext cx="1018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Bar-sur Aube</a:t>
                </a:r>
                <a:endParaRPr lang="fr-FR" sz="1200" b="1" dirty="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5302703" y="716870"/>
                <a:ext cx="1257753" cy="235404"/>
              </a:xfrm>
              <a:custGeom>
                <a:avLst/>
                <a:gdLst>
                  <a:gd name="connsiteX0" fmla="*/ 0 w 1248228"/>
                  <a:gd name="connsiteY0" fmla="*/ 130629 h 174172"/>
                  <a:gd name="connsiteX1" fmla="*/ 232228 w 1248228"/>
                  <a:gd name="connsiteY1" fmla="*/ 29029 h 174172"/>
                  <a:gd name="connsiteX2" fmla="*/ 508000 w 1248228"/>
                  <a:gd name="connsiteY2" fmla="*/ 0 h 174172"/>
                  <a:gd name="connsiteX3" fmla="*/ 783771 w 1248228"/>
                  <a:gd name="connsiteY3" fmla="*/ 0 h 174172"/>
                  <a:gd name="connsiteX4" fmla="*/ 783771 w 1248228"/>
                  <a:gd name="connsiteY4" fmla="*/ 0 h 174172"/>
                  <a:gd name="connsiteX5" fmla="*/ 1045028 w 1248228"/>
                  <a:gd name="connsiteY5" fmla="*/ 72572 h 174172"/>
                  <a:gd name="connsiteX6" fmla="*/ 1190171 w 1248228"/>
                  <a:gd name="connsiteY6" fmla="*/ 130629 h 174172"/>
                  <a:gd name="connsiteX7" fmla="*/ 1248228 w 1248228"/>
                  <a:gd name="connsiteY7" fmla="*/ 174172 h 174172"/>
                  <a:gd name="connsiteX8" fmla="*/ 1233714 w 1248228"/>
                  <a:gd name="connsiteY8" fmla="*/ 174172 h 174172"/>
                  <a:gd name="connsiteX9" fmla="*/ 1233714 w 1248228"/>
                  <a:gd name="connsiteY9" fmla="*/ 174172 h 174172"/>
                  <a:gd name="connsiteX10" fmla="*/ 1219200 w 1248228"/>
                  <a:gd name="connsiteY10" fmla="*/ 159657 h 174172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241753 w 1257753"/>
                  <a:gd name="connsiteY1" fmla="*/ 2902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183017 h 183017"/>
                  <a:gd name="connsiteX1" fmla="*/ 198891 w 1257753"/>
                  <a:gd name="connsiteY1" fmla="*/ 9979 h 183017"/>
                  <a:gd name="connsiteX2" fmla="*/ 517525 w 1257753"/>
                  <a:gd name="connsiteY2" fmla="*/ 0 h 183017"/>
                  <a:gd name="connsiteX3" fmla="*/ 793296 w 1257753"/>
                  <a:gd name="connsiteY3" fmla="*/ 0 h 183017"/>
                  <a:gd name="connsiteX4" fmla="*/ 793296 w 1257753"/>
                  <a:gd name="connsiteY4" fmla="*/ 0 h 183017"/>
                  <a:gd name="connsiteX5" fmla="*/ 1054553 w 1257753"/>
                  <a:gd name="connsiteY5" fmla="*/ 72572 h 183017"/>
                  <a:gd name="connsiteX6" fmla="*/ 1199696 w 1257753"/>
                  <a:gd name="connsiteY6" fmla="*/ 130629 h 183017"/>
                  <a:gd name="connsiteX7" fmla="*/ 1257753 w 1257753"/>
                  <a:gd name="connsiteY7" fmla="*/ 174172 h 183017"/>
                  <a:gd name="connsiteX8" fmla="*/ 1243239 w 1257753"/>
                  <a:gd name="connsiteY8" fmla="*/ 174172 h 183017"/>
                  <a:gd name="connsiteX9" fmla="*/ 1243239 w 1257753"/>
                  <a:gd name="connsiteY9" fmla="*/ 174172 h 183017"/>
                  <a:gd name="connsiteX10" fmla="*/ 1228725 w 1257753"/>
                  <a:gd name="connsiteY10" fmla="*/ 159657 h 183017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793296 w 1257753"/>
                  <a:gd name="connsiteY4" fmla="*/ 52387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54553 w 1257753"/>
                  <a:gd name="connsiteY5" fmla="*/ 124959 h 235404"/>
                  <a:gd name="connsiteX6" fmla="*/ 1199696 w 1257753"/>
                  <a:gd name="connsiteY6" fmla="*/ 183016 h 235404"/>
                  <a:gd name="connsiteX7" fmla="*/ 1257753 w 1257753"/>
                  <a:gd name="connsiteY7" fmla="*/ 226559 h 235404"/>
                  <a:gd name="connsiteX8" fmla="*/ 1243239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28725 w 1257753"/>
                  <a:gd name="connsiteY10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054553 w 1257753"/>
                  <a:gd name="connsiteY6" fmla="*/ 124959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  <a:gd name="connsiteX0" fmla="*/ 0 w 1257753"/>
                  <a:gd name="connsiteY0" fmla="*/ 235404 h 235404"/>
                  <a:gd name="connsiteX1" fmla="*/ 198891 w 1257753"/>
                  <a:gd name="connsiteY1" fmla="*/ 62366 h 235404"/>
                  <a:gd name="connsiteX2" fmla="*/ 508000 w 1257753"/>
                  <a:gd name="connsiteY2" fmla="*/ 0 h 235404"/>
                  <a:gd name="connsiteX3" fmla="*/ 793296 w 1257753"/>
                  <a:gd name="connsiteY3" fmla="*/ 52387 h 235404"/>
                  <a:gd name="connsiteX4" fmla="*/ 850446 w 1257753"/>
                  <a:gd name="connsiteY4" fmla="*/ 28574 h 235404"/>
                  <a:gd name="connsiteX5" fmla="*/ 1026660 w 1257753"/>
                  <a:gd name="connsiteY5" fmla="*/ 49893 h 235404"/>
                  <a:gd name="connsiteX6" fmla="*/ 1149803 w 1257753"/>
                  <a:gd name="connsiteY6" fmla="*/ 115434 h 235404"/>
                  <a:gd name="connsiteX7" fmla="*/ 1199696 w 1257753"/>
                  <a:gd name="connsiteY7" fmla="*/ 183016 h 235404"/>
                  <a:gd name="connsiteX8" fmla="*/ 1257753 w 1257753"/>
                  <a:gd name="connsiteY8" fmla="*/ 226559 h 235404"/>
                  <a:gd name="connsiteX9" fmla="*/ 1243239 w 1257753"/>
                  <a:gd name="connsiteY9" fmla="*/ 226559 h 235404"/>
                  <a:gd name="connsiteX10" fmla="*/ 1243239 w 1257753"/>
                  <a:gd name="connsiteY10" fmla="*/ 226559 h 235404"/>
                  <a:gd name="connsiteX11" fmla="*/ 1228725 w 1257753"/>
                  <a:gd name="connsiteY11" fmla="*/ 212044 h 23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7753" h="235404">
                    <a:moveTo>
                      <a:pt x="0" y="235404"/>
                    </a:moveTo>
                    <a:cubicBezTo>
                      <a:pt x="61534" y="141212"/>
                      <a:pt x="118307" y="113695"/>
                      <a:pt x="198891" y="62366"/>
                    </a:cubicBezTo>
                    <a:lnTo>
                      <a:pt x="508000" y="0"/>
                    </a:lnTo>
                    <a:cubicBezTo>
                      <a:pt x="603099" y="17462"/>
                      <a:pt x="736222" y="47625"/>
                      <a:pt x="793296" y="52387"/>
                    </a:cubicBezTo>
                    <a:cubicBezTo>
                      <a:pt x="850370" y="57149"/>
                      <a:pt x="811552" y="28990"/>
                      <a:pt x="850446" y="28574"/>
                    </a:cubicBezTo>
                    <a:cubicBezTo>
                      <a:pt x="889340" y="28158"/>
                      <a:pt x="996497" y="38024"/>
                      <a:pt x="1026660" y="49893"/>
                    </a:cubicBezTo>
                    <a:lnTo>
                      <a:pt x="1149803" y="115434"/>
                    </a:lnTo>
                    <a:lnTo>
                      <a:pt x="1199696" y="183016"/>
                    </a:lnTo>
                    <a:lnTo>
                      <a:pt x="1257753" y="226559"/>
                    </a:lnTo>
                    <a:lnTo>
                      <a:pt x="1243239" y="226559"/>
                    </a:lnTo>
                    <a:lnTo>
                      <a:pt x="1243239" y="226559"/>
                    </a:lnTo>
                    <a:lnTo>
                      <a:pt x="1228725" y="212044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Ellipse 1"/>
            <p:cNvSpPr/>
            <p:nvPr/>
          </p:nvSpPr>
          <p:spPr>
            <a:xfrm>
              <a:off x="2243199" y="3419019"/>
              <a:ext cx="96553" cy="965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663973" y="3284984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/>
                <a:t>Meaux</a:t>
              </a:r>
              <a:endParaRPr lang="fr-FR" sz="1200" b="1" dirty="0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2924055" y="255285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pic>
        <p:nvPicPr>
          <p:cNvPr id="120" name="Imag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67" y="3553426"/>
            <a:ext cx="411047" cy="262179"/>
          </a:xfrm>
          <a:prstGeom prst="rect">
            <a:avLst/>
          </a:prstGeom>
        </p:spPr>
      </p:pic>
      <p:grpSp>
        <p:nvGrpSpPr>
          <p:cNvPr id="126" name="Groupe 125"/>
          <p:cNvGrpSpPr/>
          <p:nvPr/>
        </p:nvGrpSpPr>
        <p:grpSpPr>
          <a:xfrm>
            <a:off x="3714448" y="3713771"/>
            <a:ext cx="562975" cy="421721"/>
            <a:chOff x="5491058" y="1988284"/>
            <a:chExt cx="562975" cy="421721"/>
          </a:xfrm>
        </p:grpSpPr>
        <p:pic>
          <p:nvPicPr>
            <p:cNvPr id="127" name="Image 1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28" name="ZoneTexte 127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382140" y="345543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35" name="Groupe 134"/>
          <p:cNvGrpSpPr/>
          <p:nvPr/>
        </p:nvGrpSpPr>
        <p:grpSpPr>
          <a:xfrm>
            <a:off x="7782187" y="3476834"/>
            <a:ext cx="562975" cy="421721"/>
            <a:chOff x="5491058" y="1988284"/>
            <a:chExt cx="562975" cy="421721"/>
          </a:xfrm>
        </p:grpSpPr>
        <p:pic>
          <p:nvPicPr>
            <p:cNvPr id="136" name="Image 1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37" name="ZoneTexte 13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7307856" y="3054798"/>
            <a:ext cx="569387" cy="371750"/>
            <a:chOff x="6799095" y="1355600"/>
            <a:chExt cx="569387" cy="371750"/>
          </a:xfrm>
        </p:grpSpPr>
        <p:grpSp>
          <p:nvGrpSpPr>
            <p:cNvPr id="114" name="Groupe 113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5" name="ZoneTexte 114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6749273" y="3579821"/>
            <a:ext cx="595035" cy="371750"/>
            <a:chOff x="6799095" y="1355600"/>
            <a:chExt cx="595035" cy="371750"/>
          </a:xfrm>
        </p:grpSpPr>
        <p:grpSp>
          <p:nvGrpSpPr>
            <p:cNvPr id="108" name="Groupe 107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9" name="ZoneTexte 108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4856750" y="4056437"/>
            <a:ext cx="562975" cy="421721"/>
            <a:chOff x="5491058" y="1988284"/>
            <a:chExt cx="562975" cy="421721"/>
          </a:xfrm>
        </p:grpSpPr>
        <p:pic>
          <p:nvPicPr>
            <p:cNvPr id="139" name="Image 1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0" name="ZoneTexte 13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9° armée</a:t>
              </a:r>
              <a:endParaRPr lang="fr-FR" sz="800" dirty="0"/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2381250" y="2519363"/>
            <a:ext cx="685800" cy="80962"/>
          </a:xfrm>
          <a:custGeom>
            <a:avLst/>
            <a:gdLst>
              <a:gd name="connsiteX0" fmla="*/ 685800 w 685800"/>
              <a:gd name="connsiteY0" fmla="*/ 80962 h 80962"/>
              <a:gd name="connsiteX1" fmla="*/ 685800 w 685800"/>
              <a:gd name="connsiteY1" fmla="*/ 80962 h 80962"/>
              <a:gd name="connsiteX2" fmla="*/ 652463 w 685800"/>
              <a:gd name="connsiteY2" fmla="*/ 52387 h 80962"/>
              <a:gd name="connsiteX3" fmla="*/ 604838 w 685800"/>
              <a:gd name="connsiteY3" fmla="*/ 42862 h 80962"/>
              <a:gd name="connsiteX4" fmla="*/ 585788 w 685800"/>
              <a:gd name="connsiteY4" fmla="*/ 38100 h 80962"/>
              <a:gd name="connsiteX5" fmla="*/ 500063 w 685800"/>
              <a:gd name="connsiteY5" fmla="*/ 23812 h 80962"/>
              <a:gd name="connsiteX6" fmla="*/ 342900 w 685800"/>
              <a:gd name="connsiteY6" fmla="*/ 0 h 80962"/>
              <a:gd name="connsiteX7" fmla="*/ 214313 w 685800"/>
              <a:gd name="connsiteY7" fmla="*/ 4762 h 80962"/>
              <a:gd name="connsiteX8" fmla="*/ 85725 w 685800"/>
              <a:gd name="connsiteY8" fmla="*/ 28575 h 80962"/>
              <a:gd name="connsiteX9" fmla="*/ 0 w 685800"/>
              <a:gd name="connsiteY9" fmla="*/ 76200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800" h="80962">
                <a:moveTo>
                  <a:pt x="685800" y="80962"/>
                </a:moveTo>
                <a:lnTo>
                  <a:pt x="685800" y="80962"/>
                </a:lnTo>
                <a:cubicBezTo>
                  <a:pt x="674688" y="71437"/>
                  <a:pt x="665706" y="58619"/>
                  <a:pt x="652463" y="52387"/>
                </a:cubicBezTo>
                <a:cubicBezTo>
                  <a:pt x="637815" y="45494"/>
                  <a:pt x="620197" y="47981"/>
                  <a:pt x="604838" y="42862"/>
                </a:cubicBezTo>
                <a:cubicBezTo>
                  <a:pt x="589044" y="37598"/>
                  <a:pt x="595570" y="38100"/>
                  <a:pt x="585788" y="38100"/>
                </a:cubicBezTo>
                <a:lnTo>
                  <a:pt x="500063" y="23812"/>
                </a:lnTo>
                <a:lnTo>
                  <a:pt x="342900" y="0"/>
                </a:lnTo>
                <a:lnTo>
                  <a:pt x="214313" y="4762"/>
                </a:lnTo>
                <a:lnTo>
                  <a:pt x="85725" y="28575"/>
                </a:lnTo>
                <a:lnTo>
                  <a:pt x="0" y="76200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-2580000">
            <a:off x="3070998" y="3256859"/>
            <a:ext cx="640854" cy="9657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Virage 34"/>
          <p:cNvSpPr/>
          <p:nvPr/>
        </p:nvSpPr>
        <p:spPr>
          <a:xfrm>
            <a:off x="3931629" y="3276040"/>
            <a:ext cx="423491" cy="500331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715</Words>
  <Application>Microsoft Office PowerPoint</Application>
  <PresentationFormat>Affichage à l'écran (4:3)</PresentationFormat>
  <Paragraphs>453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17</cp:revision>
  <dcterms:created xsi:type="dcterms:W3CDTF">2013-09-02T05:37:31Z</dcterms:created>
  <dcterms:modified xsi:type="dcterms:W3CDTF">2013-09-11T13:10:33Z</dcterms:modified>
</cp:coreProperties>
</file>