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85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4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3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05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8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32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33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91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61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8BF2-852A-41B7-9B27-870103ED537C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F639-2D42-4D74-AA88-551FA392C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9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91329" y="548680"/>
            <a:ext cx="6561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RECONSTITUTION DU RESEAU TSF </a:t>
            </a:r>
            <a:r>
              <a:rPr lang="fr-FR" b="1" dirty="0" smtClean="0"/>
              <a:t>DES ETATS-MAJORS  </a:t>
            </a:r>
            <a:r>
              <a:rPr lang="fr-FR" b="1" dirty="0" smtClean="0"/>
              <a:t>ALLEMANDS</a:t>
            </a:r>
          </a:p>
          <a:p>
            <a:pPr algn="ctr"/>
            <a:r>
              <a:rPr lang="fr-FR" b="1" dirty="0" smtClean="0"/>
              <a:t>29 août au 14 septembre 1914</a:t>
            </a:r>
            <a:endParaRPr lang="fr-FR" b="1" dirty="0"/>
          </a:p>
        </p:txBody>
      </p:sp>
      <p:grpSp>
        <p:nvGrpSpPr>
          <p:cNvPr id="51" name="Groupe 50"/>
          <p:cNvGrpSpPr/>
          <p:nvPr/>
        </p:nvGrpSpPr>
        <p:grpSpPr>
          <a:xfrm>
            <a:off x="4000562" y="1412776"/>
            <a:ext cx="1142877" cy="974494"/>
            <a:chOff x="3748533" y="1628800"/>
            <a:chExt cx="1142877" cy="974494"/>
          </a:xfrm>
        </p:grpSpPr>
        <p:sp>
          <p:nvSpPr>
            <p:cNvPr id="5" name="Ellipse 4"/>
            <p:cNvSpPr/>
            <p:nvPr/>
          </p:nvSpPr>
          <p:spPr>
            <a:xfrm>
              <a:off x="3995935" y="1628800"/>
              <a:ext cx="648072" cy="64807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AC</a:t>
              </a:r>
              <a:endParaRPr lang="fr-FR" b="1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748533" y="2295517"/>
              <a:ext cx="1142877" cy="30777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Cdt Suprême</a:t>
              </a:r>
              <a:endParaRPr lang="fr-FR" sz="1400" b="1" dirty="0"/>
            </a:p>
          </p:txBody>
        </p:sp>
      </p:grpSp>
      <p:sp>
        <p:nvSpPr>
          <p:cNvPr id="18" name="Ellipse 17"/>
          <p:cNvSpPr/>
          <p:nvPr/>
        </p:nvSpPr>
        <p:spPr>
          <a:xfrm>
            <a:off x="3793155" y="2596723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352724" y="3263440"/>
            <a:ext cx="2438553" cy="3077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Grand Quartier Général (GQG)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688630" y="2596723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100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BD</a:t>
            </a:r>
            <a:endParaRPr lang="fr-FR" b="1" dirty="0">
              <a:solidFill>
                <a:schemeClr val="bg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23528" y="4069937"/>
            <a:ext cx="8496944" cy="1848468"/>
            <a:chOff x="323528" y="4069937"/>
            <a:chExt cx="8496944" cy="1848468"/>
          </a:xfrm>
        </p:grpSpPr>
        <p:grpSp>
          <p:nvGrpSpPr>
            <p:cNvPr id="22" name="Groupe 21"/>
            <p:cNvGrpSpPr/>
            <p:nvPr/>
          </p:nvGrpSpPr>
          <p:grpSpPr>
            <a:xfrm>
              <a:off x="323528" y="4069937"/>
              <a:ext cx="832279" cy="974494"/>
              <a:chOff x="571150" y="4110690"/>
              <a:chExt cx="832279" cy="974494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663253" y="4110690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VA</a:t>
                </a:r>
                <a:endParaRPr lang="fr-FR" b="1" dirty="0"/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571150" y="4777407"/>
                <a:ext cx="832279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I° Armée</a:t>
                </a:r>
                <a:endParaRPr lang="fr-FR" sz="1400" b="1" dirty="0"/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1516066" y="4069937"/>
              <a:ext cx="880369" cy="974494"/>
              <a:chOff x="571150" y="4110690"/>
              <a:chExt cx="880369" cy="974494"/>
            </a:xfrm>
          </p:grpSpPr>
          <p:sp>
            <p:nvSpPr>
              <p:cNvPr id="24" name="Ellipse 23"/>
              <p:cNvSpPr/>
              <p:nvPr/>
            </p:nvSpPr>
            <p:spPr>
              <a:xfrm>
                <a:off x="663253" y="4110690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CU</a:t>
                </a:r>
                <a:endParaRPr lang="fr-FR" b="1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571150" y="4777407"/>
                <a:ext cx="880369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II° Armée</a:t>
                </a:r>
                <a:endParaRPr lang="fr-FR" sz="1400" b="1" dirty="0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2740202" y="4069937"/>
              <a:ext cx="928459" cy="974494"/>
              <a:chOff x="3275856" y="4203205"/>
              <a:chExt cx="928459" cy="974494"/>
            </a:xfrm>
          </p:grpSpPr>
          <p:sp>
            <p:nvSpPr>
              <p:cNvPr id="27" name="Ellipse 26"/>
              <p:cNvSpPr/>
              <p:nvPr/>
            </p:nvSpPr>
            <p:spPr>
              <a:xfrm>
                <a:off x="3369997" y="4203205"/>
                <a:ext cx="769955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PM</a:t>
                </a:r>
                <a:endParaRPr lang="fr-FR" b="1" dirty="0"/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3275856" y="4869922"/>
                <a:ext cx="928459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III° Armée</a:t>
                </a:r>
                <a:endParaRPr lang="fr-FR" sz="1400" b="1" dirty="0"/>
              </a:p>
            </p:txBody>
          </p:sp>
        </p:grpSp>
        <p:grpSp>
          <p:nvGrpSpPr>
            <p:cNvPr id="29" name="Groupe 28"/>
            <p:cNvGrpSpPr/>
            <p:nvPr/>
          </p:nvGrpSpPr>
          <p:grpSpPr>
            <a:xfrm>
              <a:off x="4036346" y="4069937"/>
              <a:ext cx="938077" cy="974494"/>
              <a:chOff x="571150" y="4110690"/>
              <a:chExt cx="938077" cy="974494"/>
            </a:xfrm>
          </p:grpSpPr>
          <p:sp>
            <p:nvSpPr>
              <p:cNvPr id="30" name="Ellipse 29"/>
              <p:cNvSpPr/>
              <p:nvPr/>
            </p:nvSpPr>
            <p:spPr>
              <a:xfrm>
                <a:off x="663253" y="4110690"/>
                <a:ext cx="648072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RI</a:t>
                </a:r>
                <a:endParaRPr lang="fr-FR" b="1" dirty="0"/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571150" y="4777407"/>
                <a:ext cx="938077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IV° Armée</a:t>
                </a:r>
                <a:endParaRPr lang="fr-FR" sz="1400" b="1" dirty="0"/>
              </a:p>
            </p:txBody>
          </p:sp>
        </p:grpSp>
        <p:grpSp>
          <p:nvGrpSpPr>
            <p:cNvPr id="40" name="Groupe 39"/>
            <p:cNvGrpSpPr/>
            <p:nvPr/>
          </p:nvGrpSpPr>
          <p:grpSpPr>
            <a:xfrm>
              <a:off x="6586251" y="4069937"/>
              <a:ext cx="938077" cy="974494"/>
              <a:chOff x="6732240" y="4252279"/>
              <a:chExt cx="938077" cy="974494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6824343" y="4252279"/>
                <a:ext cx="692402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HB</a:t>
                </a:r>
                <a:endParaRPr lang="fr-FR" b="1" dirty="0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6732240" y="4918996"/>
                <a:ext cx="938077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VI° Armée</a:t>
                </a:r>
                <a:endParaRPr lang="fr-FR" sz="1400" b="1" dirty="0"/>
              </a:p>
            </p:txBody>
          </p:sp>
        </p:grpSp>
        <p:grpSp>
          <p:nvGrpSpPr>
            <p:cNvPr id="41" name="Groupe 40"/>
            <p:cNvGrpSpPr/>
            <p:nvPr/>
          </p:nvGrpSpPr>
          <p:grpSpPr>
            <a:xfrm>
              <a:off x="7834305" y="4069937"/>
              <a:ext cx="986167" cy="974494"/>
              <a:chOff x="6732240" y="4252279"/>
              <a:chExt cx="986167" cy="974494"/>
            </a:xfrm>
          </p:grpSpPr>
          <p:sp>
            <p:nvSpPr>
              <p:cNvPr id="42" name="Ellipse 41"/>
              <p:cNvSpPr/>
              <p:nvPr/>
            </p:nvSpPr>
            <p:spPr>
              <a:xfrm>
                <a:off x="6824343" y="4252279"/>
                <a:ext cx="692402" cy="648072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/>
                  <a:t>ZN</a:t>
                </a:r>
                <a:endParaRPr lang="fr-FR" b="1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6732240" y="4918996"/>
                <a:ext cx="986167" cy="30777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400" b="1" dirty="0" smtClean="0"/>
                  <a:t>VII° Armée</a:t>
                </a:r>
                <a:endParaRPr lang="fr-FR" sz="1400" b="1" dirty="0"/>
              </a:p>
            </p:txBody>
          </p:sp>
        </p:grpSp>
        <p:grpSp>
          <p:nvGrpSpPr>
            <p:cNvPr id="49" name="Groupe 48"/>
            <p:cNvGrpSpPr/>
            <p:nvPr/>
          </p:nvGrpSpPr>
          <p:grpSpPr>
            <a:xfrm>
              <a:off x="451744" y="5197388"/>
              <a:ext cx="575846" cy="721017"/>
              <a:chOff x="683568" y="5373216"/>
              <a:chExt cx="575846" cy="721017"/>
            </a:xfrm>
          </p:grpSpPr>
          <p:sp>
            <p:nvSpPr>
              <p:cNvPr id="45" name="Ellipse 44"/>
              <p:cNvSpPr/>
              <p:nvPr/>
            </p:nvSpPr>
            <p:spPr>
              <a:xfrm>
                <a:off x="683568" y="5373216"/>
                <a:ext cx="575846" cy="43204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 smtClean="0"/>
                  <a:t>SD</a:t>
                </a:r>
                <a:endParaRPr lang="fr-FR" sz="1200" b="1" dirty="0"/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714048" y="5817234"/>
                <a:ext cx="514885" cy="27699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2° CC</a:t>
                </a:r>
                <a:endParaRPr lang="fr-FR" sz="1200" b="1" dirty="0"/>
              </a:p>
            </p:txBody>
          </p:sp>
        </p:grpSp>
        <p:grpSp>
          <p:nvGrpSpPr>
            <p:cNvPr id="50" name="Groupe 49"/>
            <p:cNvGrpSpPr/>
            <p:nvPr/>
          </p:nvGrpSpPr>
          <p:grpSpPr>
            <a:xfrm>
              <a:off x="1668327" y="5197388"/>
              <a:ext cx="575846" cy="721017"/>
              <a:chOff x="1956800" y="5309592"/>
              <a:chExt cx="575846" cy="721017"/>
            </a:xfrm>
          </p:grpSpPr>
          <p:sp>
            <p:nvSpPr>
              <p:cNvPr id="47" name="Ellipse 46"/>
              <p:cNvSpPr/>
              <p:nvPr/>
            </p:nvSpPr>
            <p:spPr>
              <a:xfrm>
                <a:off x="1956800" y="5309592"/>
                <a:ext cx="575846" cy="43204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 smtClean="0"/>
                  <a:t>GA</a:t>
                </a:r>
                <a:endParaRPr lang="fr-FR" sz="1200" b="1" dirty="0"/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1987280" y="5753610"/>
                <a:ext cx="514885" cy="27699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1° CC</a:t>
                </a:r>
                <a:endParaRPr lang="fr-FR" sz="1200" b="1" dirty="0"/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4217461" y="5148360"/>
              <a:ext cx="575846" cy="721017"/>
              <a:chOff x="4412184" y="5292376"/>
              <a:chExt cx="575846" cy="721017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4412184" y="5292376"/>
                <a:ext cx="575846" cy="432048"/>
              </a:xfrm>
              <a:prstGeom prst="ellips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b="1" dirty="0" smtClean="0"/>
                  <a:t>GF</a:t>
                </a:r>
                <a:endParaRPr lang="fr-FR" sz="1200" b="1" dirty="0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4526021" y="5736394"/>
                <a:ext cx="348172" cy="276999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r-FR" sz="1200" b="1" dirty="0" smtClean="0"/>
                  <a:t>CC</a:t>
                </a:r>
                <a:endParaRPr lang="fr-FR" sz="1200" b="1" dirty="0"/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5338197" y="4069937"/>
              <a:ext cx="889987" cy="1807355"/>
              <a:chOff x="5338197" y="4069937"/>
              <a:chExt cx="889987" cy="1807355"/>
            </a:xfrm>
          </p:grpSpPr>
          <p:grpSp>
            <p:nvGrpSpPr>
              <p:cNvPr id="32" name="Groupe 31"/>
              <p:cNvGrpSpPr/>
              <p:nvPr/>
            </p:nvGrpSpPr>
            <p:grpSpPr>
              <a:xfrm>
                <a:off x="5338197" y="4069937"/>
                <a:ext cx="889987" cy="974494"/>
                <a:chOff x="571150" y="4110690"/>
                <a:chExt cx="889987" cy="974494"/>
              </a:xfrm>
            </p:grpSpPr>
            <p:sp>
              <p:nvSpPr>
                <p:cNvPr id="33" name="Ellipse 32"/>
                <p:cNvSpPr/>
                <p:nvPr/>
              </p:nvSpPr>
              <p:spPr>
                <a:xfrm>
                  <a:off x="663253" y="4110690"/>
                  <a:ext cx="648072" cy="648072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 smtClean="0"/>
                    <a:t>TL</a:t>
                  </a:r>
                  <a:endParaRPr lang="fr-FR" b="1" dirty="0"/>
                </a:p>
              </p:txBody>
            </p:sp>
            <p:sp>
              <p:nvSpPr>
                <p:cNvPr id="34" name="ZoneTexte 33"/>
                <p:cNvSpPr txBox="1"/>
                <p:nvPr/>
              </p:nvSpPr>
              <p:spPr>
                <a:xfrm>
                  <a:off x="571150" y="4777407"/>
                  <a:ext cx="889987" cy="307777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fr-FR" sz="1400" b="1" dirty="0" smtClean="0"/>
                    <a:t>V° Armée</a:t>
                  </a:r>
                  <a:endParaRPr lang="fr-FR" sz="1400" b="1" dirty="0"/>
                </a:p>
              </p:txBody>
            </p:sp>
          </p:grpSp>
          <p:grpSp>
            <p:nvGrpSpPr>
              <p:cNvPr id="2" name="Groupe 1"/>
              <p:cNvGrpSpPr/>
              <p:nvPr/>
            </p:nvGrpSpPr>
            <p:grpSpPr>
              <a:xfrm>
                <a:off x="5495267" y="5156275"/>
                <a:ext cx="575846" cy="721017"/>
                <a:chOff x="5495267" y="5156275"/>
                <a:chExt cx="575846" cy="721017"/>
              </a:xfrm>
            </p:grpSpPr>
            <p:sp>
              <p:nvSpPr>
                <p:cNvPr id="57" name="Ellipse 56"/>
                <p:cNvSpPr/>
                <p:nvPr/>
              </p:nvSpPr>
              <p:spPr>
                <a:xfrm>
                  <a:off x="5495267" y="5156275"/>
                  <a:ext cx="575846" cy="432048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 smtClean="0"/>
                    <a:t>LF</a:t>
                  </a:r>
                  <a:endParaRPr lang="fr-FR" sz="1200" b="1" dirty="0"/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5525748" y="5600293"/>
                  <a:ext cx="514885" cy="276999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fr-FR" sz="1200" b="1" dirty="0" smtClean="0"/>
                    <a:t>4° CC</a:t>
                  </a:r>
                  <a:endParaRPr lang="fr-FR" sz="1200" b="1" dirty="0"/>
                </a:p>
              </p:txBody>
            </p:sp>
          </p:grpSp>
        </p:grpSp>
      </p:grpSp>
      <p:sp>
        <p:nvSpPr>
          <p:cNvPr id="62" name="ZoneTexte 61"/>
          <p:cNvSpPr txBox="1"/>
          <p:nvPr/>
        </p:nvSpPr>
        <p:spPr>
          <a:xfrm>
            <a:off x="323528" y="6309320"/>
            <a:ext cx="236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CC : Corps de Cavalerie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84617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71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7</cp:revision>
  <dcterms:created xsi:type="dcterms:W3CDTF">2013-08-04T05:24:21Z</dcterms:created>
  <dcterms:modified xsi:type="dcterms:W3CDTF">2013-08-24T04:14:56Z</dcterms:modified>
</cp:coreProperties>
</file>