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7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49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42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85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8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46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95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66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50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2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28BB-32B1-430C-B1F7-C6FD7E84C8E6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0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9" name="Groupe 88"/>
          <p:cNvGrpSpPr/>
          <p:nvPr/>
        </p:nvGrpSpPr>
        <p:grpSpPr>
          <a:xfrm>
            <a:off x="3198254" y="264412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9384" y="257499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3110" y="3026356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535153" y="3708201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4201033" y="3174196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8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29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993912" y="3649442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603162" y="2841705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7" name="Flèche gauche 136"/>
          <p:cNvSpPr/>
          <p:nvPr/>
        </p:nvSpPr>
        <p:spPr>
          <a:xfrm rot="1260000">
            <a:off x="3812309" y="3345412"/>
            <a:ext cx="424081" cy="13282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40" name="Groupe 139"/>
          <p:cNvGrpSpPr/>
          <p:nvPr/>
        </p:nvGrpSpPr>
        <p:grpSpPr>
          <a:xfrm>
            <a:off x="1885200" y="3377026"/>
            <a:ext cx="562975" cy="421721"/>
            <a:chOff x="5491058" y="1988284"/>
            <a:chExt cx="562975" cy="421721"/>
          </a:xfrm>
        </p:grpSpPr>
        <p:pic>
          <p:nvPicPr>
            <p:cNvPr id="141" name="Image 1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2" name="ZoneTexte 14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43" name="Groupe 142"/>
          <p:cNvGrpSpPr/>
          <p:nvPr/>
        </p:nvGrpSpPr>
        <p:grpSpPr>
          <a:xfrm>
            <a:off x="1193045" y="2908867"/>
            <a:ext cx="758541" cy="421721"/>
            <a:chOff x="2968612" y="1194428"/>
            <a:chExt cx="758541" cy="421721"/>
          </a:xfrm>
        </p:grpSpPr>
        <p:pic>
          <p:nvPicPr>
            <p:cNvPr id="144" name="Image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5" name="ZoneTexte 144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46" name="Ellipse 145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48" name="Groupe 147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49" name="Image 1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0" name="ZoneTexte 14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1" name="Groupe 150"/>
          <p:cNvGrpSpPr/>
          <p:nvPr/>
        </p:nvGrpSpPr>
        <p:grpSpPr>
          <a:xfrm>
            <a:off x="7527322" y="3542325"/>
            <a:ext cx="569387" cy="371750"/>
            <a:chOff x="6799095" y="1355600"/>
            <a:chExt cx="569387" cy="371750"/>
          </a:xfrm>
        </p:grpSpPr>
        <p:grpSp>
          <p:nvGrpSpPr>
            <p:cNvPr id="152" name="Groupe 15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3" name="ZoneTexte 152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57" name="Triangle isocèle 156"/>
          <p:cNvSpPr/>
          <p:nvPr/>
        </p:nvSpPr>
        <p:spPr>
          <a:xfrm>
            <a:off x="443013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8" name="Triangle isocèle 157"/>
          <p:cNvSpPr/>
          <p:nvPr/>
        </p:nvSpPr>
        <p:spPr>
          <a:xfrm>
            <a:off x="4572028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9" name="Triangle isocèle 158"/>
          <p:cNvSpPr/>
          <p:nvPr/>
        </p:nvSpPr>
        <p:spPr>
          <a:xfrm>
            <a:off x="470016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0" name="Triangle isocèle 159"/>
          <p:cNvSpPr/>
          <p:nvPr/>
        </p:nvSpPr>
        <p:spPr>
          <a:xfrm rot="-1680000">
            <a:off x="4262014" y="3089922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64" name="Groupe 163"/>
          <p:cNvGrpSpPr/>
          <p:nvPr/>
        </p:nvGrpSpPr>
        <p:grpSpPr>
          <a:xfrm rot="3000000">
            <a:off x="4873180" y="3295401"/>
            <a:ext cx="365071" cy="121690"/>
            <a:chOff x="4927009" y="3266949"/>
            <a:chExt cx="365071" cy="121690"/>
          </a:xfrm>
        </p:grpSpPr>
        <p:sp>
          <p:nvSpPr>
            <p:cNvPr id="161" name="Triangle isocèle 160"/>
            <p:cNvSpPr/>
            <p:nvPr/>
          </p:nvSpPr>
          <p:spPr>
            <a:xfrm>
              <a:off x="492700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2" name="Triangle isocèle 161"/>
            <p:cNvSpPr/>
            <p:nvPr/>
          </p:nvSpPr>
          <p:spPr>
            <a:xfrm>
              <a:off x="5064083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3" name="Triangle isocèle 162"/>
            <p:cNvSpPr/>
            <p:nvPr/>
          </p:nvSpPr>
          <p:spPr>
            <a:xfrm>
              <a:off x="520809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7662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58940" y="4069527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4138699" y="3011015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433457" y="331380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268322" y="4344430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968261" y="3441172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9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30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657117" y="4015023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130450" y="3436589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sp>
        <p:nvSpPr>
          <p:cNvPr id="140" name="Arc 139"/>
          <p:cNvSpPr/>
          <p:nvPr/>
        </p:nvSpPr>
        <p:spPr>
          <a:xfrm rot="-3360000" flipH="1">
            <a:off x="3274884" y="3241860"/>
            <a:ext cx="1077825" cy="1102114"/>
          </a:xfrm>
          <a:prstGeom prst="arc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4" name="Connecteur droit avec flèche 143"/>
          <p:cNvCxnSpPr/>
          <p:nvPr/>
        </p:nvCxnSpPr>
        <p:spPr>
          <a:xfrm flipH="1">
            <a:off x="1403648" y="3436589"/>
            <a:ext cx="1762513" cy="18171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>
            <a:stCxn id="140" idx="0"/>
          </p:cNvCxnSpPr>
          <p:nvPr/>
        </p:nvCxnSpPr>
        <p:spPr>
          <a:xfrm flipH="1">
            <a:off x="3083182" y="3484769"/>
            <a:ext cx="273768" cy="7573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e 88"/>
          <p:cNvGrpSpPr/>
          <p:nvPr/>
        </p:nvGrpSpPr>
        <p:grpSpPr>
          <a:xfrm>
            <a:off x="2918031" y="317770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1935823" y="3732421"/>
            <a:ext cx="562975" cy="421721"/>
            <a:chOff x="5491058" y="1988284"/>
            <a:chExt cx="562975" cy="421721"/>
          </a:xfrm>
        </p:grpSpPr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sp>
        <p:nvSpPr>
          <p:cNvPr id="149" name="Ellipse 148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53" name="Groupe 152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54" name="Image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5" name="ZoneTexte 154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7144657" y="3790035"/>
            <a:ext cx="569387" cy="371750"/>
            <a:chOff x="6799095" y="1355600"/>
            <a:chExt cx="569387" cy="371750"/>
          </a:xfrm>
        </p:grpSpPr>
        <p:grpSp>
          <p:nvGrpSpPr>
            <p:cNvPr id="157" name="Groupe 156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8" name="ZoneTexte 157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62" name="ZoneTexte 161"/>
          <p:cNvSpPr txBox="1"/>
          <p:nvPr/>
        </p:nvSpPr>
        <p:spPr>
          <a:xfrm rot="18840000">
            <a:off x="1224352" y="4727727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Plan SCHLIEFFEN</a:t>
            </a:r>
            <a:endParaRPr lang="fr-FR" sz="800" i="1" dirty="0">
              <a:solidFill>
                <a:srgbClr val="FF0000"/>
              </a:solidFill>
            </a:endParaRPr>
          </a:p>
        </p:txBody>
      </p:sp>
      <p:grpSp>
        <p:nvGrpSpPr>
          <p:cNvPr id="163" name="Groupe 162"/>
          <p:cNvGrpSpPr/>
          <p:nvPr/>
        </p:nvGrpSpPr>
        <p:grpSpPr>
          <a:xfrm>
            <a:off x="2449360" y="3620902"/>
            <a:ext cx="591829" cy="421721"/>
            <a:chOff x="5491058" y="1988284"/>
            <a:chExt cx="591829" cy="421721"/>
          </a:xfrm>
        </p:grpSpPr>
        <p:pic>
          <p:nvPicPr>
            <p:cNvPr id="164" name="Image 1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5" name="ZoneTexte 164"/>
            <p:cNvSpPr txBox="1"/>
            <p:nvPr/>
          </p:nvSpPr>
          <p:spPr>
            <a:xfrm>
              <a:off x="5491058" y="1988284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CC </a:t>
              </a:r>
              <a:r>
                <a:rPr lang="fr-FR" sz="800" dirty="0" err="1" smtClean="0"/>
                <a:t>Sordet</a:t>
              </a:r>
              <a:endParaRPr lang="fr-FR" sz="800" dirty="0"/>
            </a:p>
          </p:txBody>
        </p:sp>
      </p:grpSp>
      <p:grpSp>
        <p:nvGrpSpPr>
          <p:cNvPr id="166" name="Groupe 165"/>
          <p:cNvGrpSpPr/>
          <p:nvPr/>
        </p:nvGrpSpPr>
        <p:grpSpPr>
          <a:xfrm>
            <a:off x="1024377" y="3396751"/>
            <a:ext cx="758541" cy="421721"/>
            <a:chOff x="2968612" y="1194428"/>
            <a:chExt cx="758541" cy="421721"/>
          </a:xfrm>
        </p:grpSpPr>
        <p:pic>
          <p:nvPicPr>
            <p:cNvPr id="167" name="Image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8" name="ZoneTexte 167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grpSp>
        <p:nvGrpSpPr>
          <p:cNvPr id="169" name="Groupe 168"/>
          <p:cNvGrpSpPr/>
          <p:nvPr/>
        </p:nvGrpSpPr>
        <p:grpSpPr>
          <a:xfrm>
            <a:off x="5139880" y="3957810"/>
            <a:ext cx="612668" cy="421721"/>
            <a:chOff x="5491058" y="1988284"/>
            <a:chExt cx="612668" cy="421721"/>
          </a:xfrm>
        </p:grpSpPr>
        <p:pic>
          <p:nvPicPr>
            <p:cNvPr id="170" name="Image 1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71" name="ZoneTexte 170"/>
            <p:cNvSpPr txBox="1"/>
            <p:nvPr/>
          </p:nvSpPr>
          <p:spPr>
            <a:xfrm>
              <a:off x="5491058" y="1988284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Dét</a:t>
              </a:r>
              <a:r>
                <a:rPr lang="fr-FR" sz="800" dirty="0" smtClean="0"/>
                <a:t>. FOCH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03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58940" y="4069527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3935369" y="333008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349062" y="348787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2906137" y="4697288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937481" y="4246411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9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31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735093" y="3911136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007705" y="3426320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cxnSp>
        <p:nvCxnSpPr>
          <p:cNvPr id="144" name="Connecteur droit avec flèche 143"/>
          <p:cNvCxnSpPr/>
          <p:nvPr/>
        </p:nvCxnSpPr>
        <p:spPr>
          <a:xfrm flipH="1">
            <a:off x="1403648" y="3436589"/>
            <a:ext cx="1762513" cy="18171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e 88"/>
          <p:cNvGrpSpPr/>
          <p:nvPr/>
        </p:nvGrpSpPr>
        <p:grpSpPr>
          <a:xfrm>
            <a:off x="3089512" y="388972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1818543" y="3847962"/>
            <a:ext cx="562975" cy="421721"/>
            <a:chOff x="5491058" y="1988284"/>
            <a:chExt cx="562975" cy="421721"/>
          </a:xfrm>
        </p:grpSpPr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sp>
        <p:nvSpPr>
          <p:cNvPr id="149" name="Ellipse 148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53" name="Groupe 152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54" name="Image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5" name="ZoneTexte 154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7144657" y="3790035"/>
            <a:ext cx="569387" cy="371750"/>
            <a:chOff x="6799095" y="1355600"/>
            <a:chExt cx="569387" cy="371750"/>
          </a:xfrm>
        </p:grpSpPr>
        <p:grpSp>
          <p:nvGrpSpPr>
            <p:cNvPr id="157" name="Groupe 156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8" name="ZoneTexte 157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62" name="ZoneTexte 161"/>
          <p:cNvSpPr txBox="1"/>
          <p:nvPr/>
        </p:nvSpPr>
        <p:spPr>
          <a:xfrm rot="18840000">
            <a:off x="1224352" y="4727727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Plan SCHLIEFFEN</a:t>
            </a:r>
            <a:endParaRPr lang="fr-FR" sz="800" i="1" dirty="0">
              <a:solidFill>
                <a:srgbClr val="FF0000"/>
              </a:solidFill>
            </a:endParaRPr>
          </a:p>
        </p:txBody>
      </p:sp>
      <p:grpSp>
        <p:nvGrpSpPr>
          <p:cNvPr id="163" name="Groupe 162"/>
          <p:cNvGrpSpPr/>
          <p:nvPr/>
        </p:nvGrpSpPr>
        <p:grpSpPr>
          <a:xfrm>
            <a:off x="2218277" y="3679618"/>
            <a:ext cx="591829" cy="421721"/>
            <a:chOff x="5491058" y="1988284"/>
            <a:chExt cx="591829" cy="421721"/>
          </a:xfrm>
        </p:grpSpPr>
        <p:pic>
          <p:nvPicPr>
            <p:cNvPr id="164" name="Image 1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5" name="ZoneTexte 164"/>
            <p:cNvSpPr txBox="1"/>
            <p:nvPr/>
          </p:nvSpPr>
          <p:spPr>
            <a:xfrm>
              <a:off x="5491058" y="1988284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CC </a:t>
              </a:r>
              <a:r>
                <a:rPr lang="fr-FR" sz="800" dirty="0" err="1" smtClean="0"/>
                <a:t>Sordet</a:t>
              </a:r>
              <a:endParaRPr lang="fr-FR" sz="800" dirty="0"/>
            </a:p>
          </p:txBody>
        </p:sp>
      </p:grpSp>
      <p:grpSp>
        <p:nvGrpSpPr>
          <p:cNvPr id="166" name="Groupe 165"/>
          <p:cNvGrpSpPr/>
          <p:nvPr/>
        </p:nvGrpSpPr>
        <p:grpSpPr>
          <a:xfrm>
            <a:off x="1024377" y="3396751"/>
            <a:ext cx="758541" cy="421721"/>
            <a:chOff x="2968612" y="1194428"/>
            <a:chExt cx="758541" cy="421721"/>
          </a:xfrm>
        </p:grpSpPr>
        <p:pic>
          <p:nvPicPr>
            <p:cNvPr id="167" name="Image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8" name="ZoneTexte 167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cxnSp>
        <p:nvCxnSpPr>
          <p:cNvPr id="180" name="Connecteur droit avec flèche 179"/>
          <p:cNvCxnSpPr/>
          <p:nvPr/>
        </p:nvCxnSpPr>
        <p:spPr>
          <a:xfrm flipH="1">
            <a:off x="1134735" y="3829751"/>
            <a:ext cx="293067" cy="3958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e 169"/>
          <p:cNvGrpSpPr/>
          <p:nvPr/>
        </p:nvGrpSpPr>
        <p:grpSpPr>
          <a:xfrm>
            <a:off x="5139880" y="3957810"/>
            <a:ext cx="612668" cy="421721"/>
            <a:chOff x="5491058" y="1988284"/>
            <a:chExt cx="612668" cy="421721"/>
          </a:xfrm>
        </p:grpSpPr>
        <p:pic>
          <p:nvPicPr>
            <p:cNvPr id="171" name="Image 17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72" name="ZoneTexte 171"/>
            <p:cNvSpPr txBox="1"/>
            <p:nvPr/>
          </p:nvSpPr>
          <p:spPr>
            <a:xfrm>
              <a:off x="5491058" y="1988284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Dét</a:t>
              </a:r>
              <a:r>
                <a:rPr lang="fr-FR" sz="800" dirty="0" smtClean="0"/>
                <a:t>. FOCH</a:t>
              </a:r>
              <a:endParaRPr lang="fr-FR" sz="800" dirty="0"/>
            </a:p>
          </p:txBody>
        </p:sp>
      </p:grpSp>
      <p:cxnSp>
        <p:nvCxnSpPr>
          <p:cNvPr id="140" name="Connecteur droit avec flèche 139"/>
          <p:cNvCxnSpPr/>
          <p:nvPr/>
        </p:nvCxnSpPr>
        <p:spPr>
          <a:xfrm>
            <a:off x="3387849" y="4304731"/>
            <a:ext cx="126095" cy="3302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58940" y="4069527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3906707" y="3644173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414547" y="3752291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2439964" y="5069601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806983" y="4327303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286468" y="1039051"/>
            <a:ext cx="1387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1</a:t>
            </a:r>
            <a:r>
              <a:rPr lang="fr-FR" sz="1200" b="1" baseline="30000" dirty="0" smtClean="0"/>
              <a:t>er</a:t>
            </a:r>
            <a:r>
              <a:rPr lang="fr-FR" sz="1200" b="1" dirty="0" smtClean="0"/>
              <a:t> septembre1914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721682" y="4111859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111845" y="3625786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cxnSp>
        <p:nvCxnSpPr>
          <p:cNvPr id="144" name="Connecteur droit avec flèche 143"/>
          <p:cNvCxnSpPr/>
          <p:nvPr/>
        </p:nvCxnSpPr>
        <p:spPr>
          <a:xfrm flipH="1">
            <a:off x="1403648" y="3436589"/>
            <a:ext cx="1762513" cy="18171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/>
          <p:cNvCxnSpPr>
            <a:stCxn id="111" idx="2"/>
            <a:endCxn id="63" idx="2"/>
          </p:cNvCxnSpPr>
          <p:nvPr/>
        </p:nvCxnSpPr>
        <p:spPr>
          <a:xfrm>
            <a:off x="4088471" y="4749024"/>
            <a:ext cx="24046" cy="15003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e 88"/>
          <p:cNvGrpSpPr/>
          <p:nvPr/>
        </p:nvGrpSpPr>
        <p:grpSpPr>
          <a:xfrm>
            <a:off x="3013354" y="4304198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1876989" y="4181862"/>
            <a:ext cx="562975" cy="421721"/>
            <a:chOff x="5491058" y="1988284"/>
            <a:chExt cx="562975" cy="421721"/>
          </a:xfrm>
        </p:grpSpPr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sp>
        <p:nvSpPr>
          <p:cNvPr id="149" name="Ellipse 148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53" name="Groupe 152"/>
          <p:cNvGrpSpPr/>
          <p:nvPr/>
        </p:nvGrpSpPr>
        <p:grpSpPr>
          <a:xfrm>
            <a:off x="6516695" y="4132873"/>
            <a:ext cx="562975" cy="421721"/>
            <a:chOff x="5491058" y="1988284"/>
            <a:chExt cx="562975" cy="421721"/>
          </a:xfrm>
        </p:grpSpPr>
        <p:pic>
          <p:nvPicPr>
            <p:cNvPr id="154" name="Image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5" name="ZoneTexte 154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7222481" y="3655941"/>
            <a:ext cx="569387" cy="371750"/>
            <a:chOff x="6799095" y="1355600"/>
            <a:chExt cx="569387" cy="371750"/>
          </a:xfrm>
        </p:grpSpPr>
        <p:grpSp>
          <p:nvGrpSpPr>
            <p:cNvPr id="157" name="Groupe 156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8" name="ZoneTexte 157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62" name="ZoneTexte 161"/>
          <p:cNvSpPr txBox="1"/>
          <p:nvPr/>
        </p:nvSpPr>
        <p:spPr>
          <a:xfrm rot="18840000">
            <a:off x="1224352" y="4727727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Plan SCHLIEFFEN</a:t>
            </a:r>
            <a:endParaRPr lang="fr-FR" sz="800" i="1" dirty="0">
              <a:solidFill>
                <a:srgbClr val="FF0000"/>
              </a:solidFill>
            </a:endParaRPr>
          </a:p>
        </p:txBody>
      </p:sp>
      <p:grpSp>
        <p:nvGrpSpPr>
          <p:cNvPr id="163" name="Groupe 162"/>
          <p:cNvGrpSpPr/>
          <p:nvPr/>
        </p:nvGrpSpPr>
        <p:grpSpPr>
          <a:xfrm>
            <a:off x="1693075" y="3782214"/>
            <a:ext cx="591829" cy="421721"/>
            <a:chOff x="5491058" y="1988284"/>
            <a:chExt cx="591829" cy="421721"/>
          </a:xfrm>
        </p:grpSpPr>
        <p:pic>
          <p:nvPicPr>
            <p:cNvPr id="164" name="Image 1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5" name="ZoneTexte 164"/>
            <p:cNvSpPr txBox="1"/>
            <p:nvPr/>
          </p:nvSpPr>
          <p:spPr>
            <a:xfrm>
              <a:off x="5491058" y="1988284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CC </a:t>
              </a:r>
              <a:r>
                <a:rPr lang="fr-FR" sz="800" dirty="0" err="1" smtClean="0"/>
                <a:t>Sordet</a:t>
              </a:r>
              <a:endParaRPr lang="fr-FR" sz="800" dirty="0"/>
            </a:p>
          </p:txBody>
        </p:sp>
      </p:grpSp>
      <p:cxnSp>
        <p:nvCxnSpPr>
          <p:cNvPr id="174" name="Connecteur droit avec flèche 173"/>
          <p:cNvCxnSpPr>
            <a:stCxn id="30" idx="2"/>
          </p:cNvCxnSpPr>
          <p:nvPr/>
        </p:nvCxnSpPr>
        <p:spPr>
          <a:xfrm>
            <a:off x="2183519" y="4703493"/>
            <a:ext cx="73639" cy="1033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175"/>
          <p:cNvCxnSpPr>
            <a:stCxn id="164" idx="2"/>
            <a:endCxn id="11" idx="5"/>
          </p:cNvCxnSpPr>
          <p:nvPr/>
        </p:nvCxnSpPr>
        <p:spPr>
          <a:xfrm flipH="1">
            <a:off x="1608943" y="4203935"/>
            <a:ext cx="365620" cy="13009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170"/>
          <p:cNvCxnSpPr>
            <a:stCxn id="118" idx="2"/>
          </p:cNvCxnSpPr>
          <p:nvPr/>
        </p:nvCxnSpPr>
        <p:spPr>
          <a:xfrm>
            <a:off x="6003170" y="4533580"/>
            <a:ext cx="142221" cy="13889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avec flèche 174"/>
          <p:cNvCxnSpPr/>
          <p:nvPr/>
        </p:nvCxnSpPr>
        <p:spPr>
          <a:xfrm flipH="1">
            <a:off x="4999843" y="4581539"/>
            <a:ext cx="501903" cy="15617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e 178"/>
          <p:cNvGrpSpPr/>
          <p:nvPr/>
        </p:nvGrpSpPr>
        <p:grpSpPr>
          <a:xfrm>
            <a:off x="5226943" y="4154142"/>
            <a:ext cx="612668" cy="421721"/>
            <a:chOff x="5491058" y="1988284"/>
            <a:chExt cx="612668" cy="421721"/>
          </a:xfrm>
        </p:grpSpPr>
        <p:pic>
          <p:nvPicPr>
            <p:cNvPr id="181" name="Image 18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82" name="ZoneTexte 181"/>
            <p:cNvSpPr txBox="1"/>
            <p:nvPr/>
          </p:nvSpPr>
          <p:spPr>
            <a:xfrm>
              <a:off x="5491058" y="1988284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Dét</a:t>
              </a:r>
              <a:r>
                <a:rPr lang="fr-FR" sz="800" dirty="0" smtClean="0"/>
                <a:t>. FOCH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06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406</Words>
  <Application>Microsoft Office PowerPoint</Application>
  <PresentationFormat>Affichage à l'écran (4:3)</PresentationFormat>
  <Paragraphs>284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2</cp:revision>
  <dcterms:created xsi:type="dcterms:W3CDTF">2013-08-30T23:49:23Z</dcterms:created>
  <dcterms:modified xsi:type="dcterms:W3CDTF">2013-09-01T04:51:43Z</dcterms:modified>
</cp:coreProperties>
</file>