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200" d="100"/>
          <a:sy n="200" d="100"/>
        </p:scale>
        <p:origin x="2352" y="23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3014649" y="3699307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53086" y="2847140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4467" y="3205652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07153" y="20919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89021" y="4428592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7658100" y="404048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495425" y="2963132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22984" y="4518456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8794" y="32548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543659" y="358248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38454" y="2786903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485150" y="3776826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917649" y="4442852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088195" y="2815377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07602" y="4375225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97923" y="304746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90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42" y="3887184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647881" y="3646204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0999" y="362305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50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67" y="355342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14448" y="371377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2140" y="345543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-2580000">
            <a:off x="3070998" y="3256859"/>
            <a:ext cx="640854" cy="9657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Virage 34"/>
          <p:cNvSpPr/>
          <p:nvPr/>
        </p:nvSpPr>
        <p:spPr>
          <a:xfrm>
            <a:off x="3931629" y="3276040"/>
            <a:ext cx="423491" cy="500331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520</Words>
  <Application>Microsoft Office PowerPoint</Application>
  <PresentationFormat>Affichage à l'écran (4:3)</PresentationFormat>
  <Paragraphs>333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14</cp:revision>
  <dcterms:created xsi:type="dcterms:W3CDTF">2013-09-02T05:37:31Z</dcterms:created>
  <dcterms:modified xsi:type="dcterms:W3CDTF">2013-09-08T11:58:34Z</dcterms:modified>
</cp:coreProperties>
</file>